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21" r:id="rId1"/>
    <p:sldMasterId id="2147483833" r:id="rId2"/>
    <p:sldMasterId id="2147483894" r:id="rId3"/>
    <p:sldMasterId id="2147483937" r:id="rId4"/>
    <p:sldMasterId id="2147483912" r:id="rId5"/>
    <p:sldMasterId id="2147483925" r:id="rId6"/>
  </p:sldMasterIdLst>
  <p:notesMasterIdLst>
    <p:notesMasterId r:id="rId49"/>
  </p:notesMasterIdLst>
  <p:sldIdLst>
    <p:sldId id="369" r:id="rId7"/>
    <p:sldId id="399" r:id="rId8"/>
    <p:sldId id="259" r:id="rId9"/>
    <p:sldId id="302" r:id="rId10"/>
    <p:sldId id="303" r:id="rId11"/>
    <p:sldId id="361" r:id="rId12"/>
    <p:sldId id="381" r:id="rId13"/>
    <p:sldId id="395" r:id="rId14"/>
    <p:sldId id="327" r:id="rId15"/>
    <p:sldId id="393" r:id="rId16"/>
    <p:sldId id="281" r:id="rId17"/>
    <p:sldId id="282" r:id="rId18"/>
    <p:sldId id="400" r:id="rId19"/>
    <p:sldId id="394" r:id="rId20"/>
    <p:sldId id="328" r:id="rId21"/>
    <p:sldId id="396" r:id="rId22"/>
    <p:sldId id="286" r:id="rId23"/>
    <p:sldId id="268" r:id="rId24"/>
    <p:sldId id="269" r:id="rId25"/>
    <p:sldId id="270" r:id="rId26"/>
    <p:sldId id="385" r:id="rId27"/>
    <p:sldId id="289" r:id="rId28"/>
    <p:sldId id="290" r:id="rId29"/>
    <p:sldId id="291" r:id="rId30"/>
    <p:sldId id="287" r:id="rId31"/>
    <p:sldId id="279" r:id="rId32"/>
    <p:sldId id="401" r:id="rId33"/>
    <p:sldId id="402" r:id="rId34"/>
    <p:sldId id="316" r:id="rId35"/>
    <p:sldId id="403" r:id="rId36"/>
    <p:sldId id="404" r:id="rId37"/>
    <p:sldId id="365" r:id="rId38"/>
    <p:sldId id="366" r:id="rId39"/>
    <p:sldId id="319" r:id="rId40"/>
    <p:sldId id="320" r:id="rId41"/>
    <p:sldId id="321" r:id="rId42"/>
    <p:sldId id="420" r:id="rId43"/>
    <p:sldId id="421" r:id="rId44"/>
    <p:sldId id="386" r:id="rId45"/>
    <p:sldId id="387" r:id="rId46"/>
    <p:sldId id="298" r:id="rId47"/>
    <p:sldId id="391" r:id="rId48"/>
  </p:sldIdLst>
  <p:sldSz cx="12192000" cy="6858000"/>
  <p:notesSz cx="6858000" cy="9144000"/>
  <p:embeddedFontLst>
    <p:embeddedFont>
      <p:font typeface="MS Reference Sans Serif" panose="020B0604030504040204" pitchFamily="34" charset="0"/>
      <p:regular r:id="rId50"/>
    </p:embeddedFont>
    <p:embeddedFont>
      <p:font typeface="B Nazanin" panose="00000400000000000000" pitchFamily="2" charset="-78"/>
      <p:regular r:id="rId51"/>
      <p:bold r:id="rId52"/>
    </p:embeddedFont>
    <p:embeddedFont>
      <p:font typeface="Calibri" panose="020F0502020204030204" pitchFamily="34" charset="0"/>
      <p:regular r:id="rId53"/>
      <p:bold r:id="rId54"/>
      <p:italic r:id="rId55"/>
      <p:boldItalic r:id="rId56"/>
    </p:embeddedFont>
    <p:embeddedFont>
      <p:font typeface="Wingdings 3" panose="05040102010807070707" pitchFamily="18" charset="2"/>
      <p:regular r:id="rId57"/>
    </p:embeddedFont>
    <p:embeddedFont>
      <p:font typeface="Verdana" panose="020B0604030504040204" pitchFamily="34" charset="0"/>
      <p:regular r:id="rId58"/>
      <p:bold r:id="rId59"/>
      <p:italic r:id="rId60"/>
      <p:boldItalic r:id="rId61"/>
    </p:embeddedFont>
    <p:embeddedFont>
      <p:font typeface="Book Antiqua" panose="02040602050305030304" pitchFamily="18" charset="0"/>
      <p:regular r:id="rId62"/>
      <p:bold r:id="rId63"/>
      <p:italic r:id="rId64"/>
      <p:boldItalic r:id="rId65"/>
    </p:embeddedFont>
    <p:embeddedFont>
      <p:font typeface="Wingdings 2" panose="05020102010507070707" pitchFamily="18" charset="2"/>
      <p:regular r:id="rId66"/>
    </p:embeddedFont>
    <p:embeddedFont>
      <p:font typeface="Times" panose="02020603050405020304" pitchFamily="18" charset="0"/>
      <p:regular r:id="rId67"/>
      <p:bold r:id="rId68"/>
      <p:italic r:id="rId69"/>
      <p:boldItalic r:id="rId70"/>
    </p:embeddedFont>
    <p:embeddedFont>
      <p:font typeface="Lucida Sans" panose="020B0604020202020204" charset="0"/>
      <p:regular r:id="rId71"/>
      <p:bold r:id="rId72"/>
      <p:italic r:id="rId73"/>
      <p:boldItalic r:id="rId74"/>
    </p:embeddedFont>
    <p:embeddedFont>
      <p:font typeface="ＭＳ Ｐゴシック" panose="020B0604020202020204" charset="-128"/>
      <p:regular r:id="rId75"/>
    </p:embeddedFont>
    <p:embeddedFont>
      <p:font typeface="Arial Narrow" panose="020B0606020202030204" pitchFamily="34" charset="0"/>
      <p:regular r:id="rId76"/>
      <p:bold r:id="rId77"/>
      <p:italic r:id="rId78"/>
      <p:boldItalic r:id="rId79"/>
    </p:embeddedFont>
    <p:embeddedFont>
      <p:font typeface="IranNastaliq" panose="02020505000000020003" pitchFamily="18" charset="0"/>
      <p:regular r:id="rId80"/>
    </p:embeddedFont>
    <p:embeddedFont>
      <p:font typeface="Adobe Arabic" panose="02040503050201020203" charset="-78"/>
      <p:regular r:id="rId81"/>
      <p:bold r:id="rId82"/>
      <p:italic r:id="rId83"/>
      <p:boldItalic r:id="rId84"/>
    </p:embeddedFont>
    <p:embeddedFont>
      <p:font typeface="Calibri Light" panose="020F0302020204030204" pitchFamily="34" charset="0"/>
      <p:regular r:id="rId85"/>
      <p: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733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5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4.fntdata"/><Relationship Id="rId68" Type="http://schemas.openxmlformats.org/officeDocument/2006/relationships/font" Target="fonts/font19.fntdata"/><Relationship Id="rId84" Type="http://schemas.openxmlformats.org/officeDocument/2006/relationships/font" Target="fonts/font35.fntdata"/><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79" Type="http://schemas.openxmlformats.org/officeDocument/2006/relationships/font" Target="fonts/font30.fntdata"/><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2.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font" Target="fonts/font36.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font" Target="fonts/font34.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font" Target="fonts/font37.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7" Type="http://schemas.openxmlformats.org/officeDocument/2006/relationships/slide" Target="slides/slide1.xml"/><Relationship Id="rId71"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7.fntdata"/><Relationship Id="rId87" Type="http://schemas.openxmlformats.org/officeDocument/2006/relationships/presProps" Target="presProps.xml"/><Relationship Id="rId61" Type="http://schemas.openxmlformats.org/officeDocument/2006/relationships/font" Target="fonts/font12.fntdata"/><Relationship Id="rId82" Type="http://schemas.openxmlformats.org/officeDocument/2006/relationships/font" Target="fonts/font33.fntdata"/><Relationship Id="rId19"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Mohammad\Desktop\Seminar%20clinical%20pharmacy\Antibiotics\Sale%20from%208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dirty="0"/>
              <a:t>DDD(defined daily dose) per </a:t>
            </a:r>
            <a:r>
              <a:rPr lang="en-US" dirty="0" smtClean="0"/>
              <a:t>1000/day</a:t>
            </a:r>
            <a:endParaRPr lang="en-US" dirty="0"/>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graphs!$A$19</c:f>
              <c:strCache>
                <c:ptCount val="1"/>
                <c:pt idx="0">
                  <c:v>DDD(defined daily dose) per 1000</c:v>
                </c:pt>
              </c:strCache>
            </c:strRef>
          </c:tx>
          <c:spPr>
            <a:solidFill>
              <a:srgbClr val="C00000"/>
            </a:solidFill>
            <a:ln w="38100">
              <a:solidFill>
                <a:srgbClr val="FFFF00"/>
              </a:solidFill>
            </a:ln>
          </c:spPr>
          <c:invertIfNegative val="0"/>
          <c:dLbls>
            <c:dLbl>
              <c:idx val="2"/>
              <c:tx>
                <c:rich>
                  <a:bodyPr/>
                  <a:lstStyle/>
                  <a:p>
                    <a:r>
                      <a:rPr lang="en-US" smtClean="0"/>
                      <a:t>101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E9-41B0-BB00-E226B752311E}"/>
                </c:ext>
              </c:extLst>
            </c:dLbl>
            <c:dLbl>
              <c:idx val="3"/>
              <c:tx>
                <c:rich>
                  <a:bodyPr/>
                  <a:lstStyle/>
                  <a:p>
                    <a:r>
                      <a:rPr lang="en-US" dirty="0" smtClean="0"/>
                      <a:t>101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E9-41B0-BB00-E226B752311E}"/>
                </c:ext>
              </c:extLst>
            </c:dLbl>
            <c:spPr>
              <a:solidFill>
                <a:schemeClr val="bg1"/>
              </a:solidFill>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graphs!$B$12:$E$12</c:f>
              <c:numCache>
                <c:formatCode>General</c:formatCode>
                <c:ptCount val="4"/>
                <c:pt idx="0">
                  <c:v>85</c:v>
                </c:pt>
                <c:pt idx="1">
                  <c:v>86</c:v>
                </c:pt>
                <c:pt idx="2">
                  <c:v>87</c:v>
                </c:pt>
                <c:pt idx="3">
                  <c:v>88</c:v>
                </c:pt>
              </c:numCache>
            </c:numRef>
          </c:cat>
          <c:val>
            <c:numRef>
              <c:f>graphs!$B$19:$E$19</c:f>
              <c:numCache>
                <c:formatCode>#,##0</c:formatCode>
                <c:ptCount val="4"/>
                <c:pt idx="0">
                  <c:v>99.87647010475338</c:v>
                </c:pt>
                <c:pt idx="1">
                  <c:v>99.945199476228865</c:v>
                </c:pt>
                <c:pt idx="2">
                  <c:v>101.7317385173241</c:v>
                </c:pt>
                <c:pt idx="3">
                  <c:v>101.17074594681708</c:v>
                </c:pt>
              </c:numCache>
            </c:numRef>
          </c:val>
          <c:extLst>
            <c:ext xmlns:c16="http://schemas.microsoft.com/office/drawing/2014/chart" uri="{C3380CC4-5D6E-409C-BE32-E72D297353CC}">
              <c16:uniqueId val="{00000002-7BE9-41B0-BB00-E226B752311E}"/>
            </c:ext>
          </c:extLst>
        </c:ser>
        <c:dLbls>
          <c:showLegendKey val="0"/>
          <c:showVal val="0"/>
          <c:showCatName val="0"/>
          <c:showSerName val="0"/>
          <c:showPercent val="0"/>
          <c:showBubbleSize val="0"/>
        </c:dLbls>
        <c:gapWidth val="150"/>
        <c:shape val="box"/>
        <c:axId val="303894520"/>
        <c:axId val="303905144"/>
        <c:axId val="0"/>
      </c:bar3DChart>
      <c:catAx>
        <c:axId val="303894520"/>
        <c:scaling>
          <c:orientation val="minMax"/>
        </c:scaling>
        <c:delete val="0"/>
        <c:axPos val="b"/>
        <c:numFmt formatCode="General" sourceLinked="1"/>
        <c:majorTickMark val="out"/>
        <c:minorTickMark val="none"/>
        <c:tickLblPos val="nextTo"/>
        <c:txPr>
          <a:bodyPr/>
          <a:lstStyle/>
          <a:p>
            <a:pPr>
              <a:defRPr sz="1400" b="1"/>
            </a:pPr>
            <a:endParaRPr lang="en-US"/>
          </a:p>
        </c:txPr>
        <c:crossAx val="303905144"/>
        <c:crosses val="autoZero"/>
        <c:auto val="1"/>
        <c:lblAlgn val="ctr"/>
        <c:lblOffset val="100"/>
        <c:noMultiLvlLbl val="0"/>
      </c:catAx>
      <c:valAx>
        <c:axId val="303905144"/>
        <c:scaling>
          <c:orientation val="minMax"/>
          <c:max val="120"/>
          <c:min val="0"/>
        </c:scaling>
        <c:delete val="0"/>
        <c:axPos val="l"/>
        <c:majorGridlines/>
        <c:numFmt formatCode="#,##0" sourceLinked="1"/>
        <c:majorTickMark val="out"/>
        <c:minorTickMark val="none"/>
        <c:tickLblPos val="nextTo"/>
        <c:txPr>
          <a:bodyPr/>
          <a:lstStyle/>
          <a:p>
            <a:pPr>
              <a:defRPr sz="1400" b="1"/>
            </a:pPr>
            <a:endParaRPr lang="en-US"/>
          </a:p>
        </c:txPr>
        <c:crossAx val="303894520"/>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AE8B4-7650-4903-83BE-CD85E7B4993F}" type="doc">
      <dgm:prSet loTypeId="urn:microsoft.com/office/officeart/2011/layout/CircleProcess" loCatId="process" qsTypeId="urn:microsoft.com/office/officeart/2005/8/quickstyle/3d1" qsCatId="3D" csTypeId="urn:microsoft.com/office/officeart/2005/8/colors/accent1_2" csCatId="accent1" phldr="1"/>
      <dgm:spPr/>
      <dgm:t>
        <a:bodyPr/>
        <a:lstStyle/>
        <a:p>
          <a:endParaRPr lang="en-US"/>
        </a:p>
      </dgm:t>
    </dgm:pt>
    <dgm:pt modelId="{AAFEE870-C534-41C4-AB56-8459EC947F41}">
      <dgm:prSet phldrT="[Text]" custT="1"/>
      <dgm:spPr/>
      <dgm:t>
        <a:bodyPr/>
        <a:lstStyle/>
        <a:p>
          <a:r>
            <a:rPr lang="en-US" sz="4000" dirty="0" smtClean="0"/>
            <a:t>Resistance to one antibiotic</a:t>
          </a:r>
          <a:endParaRPr lang="en-US" sz="4000" dirty="0"/>
        </a:p>
      </dgm:t>
    </dgm:pt>
    <dgm:pt modelId="{7739BB8F-687D-4D74-9DDC-80DAC4E656E2}" type="parTrans" cxnId="{BD6AC2BE-801F-4EF4-A5C6-51A18797C41E}">
      <dgm:prSet/>
      <dgm:spPr/>
      <dgm:t>
        <a:bodyPr/>
        <a:lstStyle/>
        <a:p>
          <a:endParaRPr lang="en-US"/>
        </a:p>
      </dgm:t>
    </dgm:pt>
    <dgm:pt modelId="{58079D02-3950-4F55-A309-1C19FD6DF76C}" type="sibTrans" cxnId="{BD6AC2BE-801F-4EF4-A5C6-51A18797C41E}">
      <dgm:prSet/>
      <dgm:spPr/>
      <dgm:t>
        <a:bodyPr/>
        <a:lstStyle/>
        <a:p>
          <a:endParaRPr lang="en-US"/>
        </a:p>
      </dgm:t>
    </dgm:pt>
    <dgm:pt modelId="{160AAE59-164C-4299-89F3-DF473B59E72B}">
      <dgm:prSet phldrT="[Text]"/>
      <dgm:spPr/>
      <dgm:t>
        <a:bodyPr/>
        <a:lstStyle/>
        <a:p>
          <a:r>
            <a:rPr lang="en-US" dirty="0" smtClean="0"/>
            <a:t>Introduction of new antibiotic by pharmaceutical companies</a:t>
          </a:r>
          <a:endParaRPr lang="en-US" dirty="0"/>
        </a:p>
      </dgm:t>
    </dgm:pt>
    <dgm:pt modelId="{FC078370-707D-4151-A4B8-315E3E778A4F}" type="sibTrans" cxnId="{050A7D52-C5B5-415A-AB69-30C4D88F36F6}">
      <dgm:prSet/>
      <dgm:spPr/>
      <dgm:t>
        <a:bodyPr/>
        <a:lstStyle/>
        <a:p>
          <a:endParaRPr lang="en-US"/>
        </a:p>
      </dgm:t>
    </dgm:pt>
    <dgm:pt modelId="{1C3AE8A4-6BB8-477E-81C2-674BF6D7430A}" type="parTrans" cxnId="{050A7D52-C5B5-415A-AB69-30C4D88F36F6}">
      <dgm:prSet/>
      <dgm:spPr/>
      <dgm:t>
        <a:bodyPr/>
        <a:lstStyle/>
        <a:p>
          <a:endParaRPr lang="en-US"/>
        </a:p>
      </dgm:t>
    </dgm:pt>
    <dgm:pt modelId="{E2DE3E14-CA29-4EB1-8B8F-4ADC7BEB3CF2}" type="pres">
      <dgm:prSet presAssocID="{69BAE8B4-7650-4903-83BE-CD85E7B4993F}" presName="Name0" presStyleCnt="0">
        <dgm:presLayoutVars>
          <dgm:chMax val="11"/>
          <dgm:chPref val="11"/>
          <dgm:dir/>
          <dgm:resizeHandles/>
        </dgm:presLayoutVars>
      </dgm:prSet>
      <dgm:spPr/>
      <dgm:t>
        <a:bodyPr/>
        <a:lstStyle/>
        <a:p>
          <a:endParaRPr lang="en-US"/>
        </a:p>
      </dgm:t>
    </dgm:pt>
    <dgm:pt modelId="{A28612C1-9194-4FD8-8F84-3CBDEFC91389}" type="pres">
      <dgm:prSet presAssocID="{160AAE59-164C-4299-89F3-DF473B59E72B}" presName="Accent2" presStyleCnt="0"/>
      <dgm:spPr/>
    </dgm:pt>
    <dgm:pt modelId="{2D21CA17-85D4-4D26-804C-E64836DE1BA7}" type="pres">
      <dgm:prSet presAssocID="{160AAE59-164C-4299-89F3-DF473B59E72B}" presName="Accent" presStyleLbl="node1" presStyleIdx="0" presStyleCnt="2"/>
      <dgm:spPr/>
    </dgm:pt>
    <dgm:pt modelId="{4959167C-37B2-4E80-84A8-99136BA4C8AB}" type="pres">
      <dgm:prSet presAssocID="{160AAE59-164C-4299-89F3-DF473B59E72B}" presName="ParentBackground2" presStyleCnt="0"/>
      <dgm:spPr/>
    </dgm:pt>
    <dgm:pt modelId="{B2AC5C9E-19DA-4BCC-8D9D-0568846146D4}" type="pres">
      <dgm:prSet presAssocID="{160AAE59-164C-4299-89F3-DF473B59E72B}" presName="ParentBackground" presStyleLbl="fgAcc1" presStyleIdx="0" presStyleCnt="2"/>
      <dgm:spPr/>
      <dgm:t>
        <a:bodyPr/>
        <a:lstStyle/>
        <a:p>
          <a:endParaRPr lang="en-US"/>
        </a:p>
      </dgm:t>
    </dgm:pt>
    <dgm:pt modelId="{8A4A1743-4C58-4D69-9C4E-912941245549}" type="pres">
      <dgm:prSet presAssocID="{160AAE59-164C-4299-89F3-DF473B59E72B}" presName="Parent2" presStyleLbl="revTx" presStyleIdx="0" presStyleCnt="0">
        <dgm:presLayoutVars>
          <dgm:chMax val="1"/>
          <dgm:chPref val="1"/>
          <dgm:bulletEnabled val="1"/>
        </dgm:presLayoutVars>
      </dgm:prSet>
      <dgm:spPr/>
      <dgm:t>
        <a:bodyPr/>
        <a:lstStyle/>
        <a:p>
          <a:endParaRPr lang="en-US"/>
        </a:p>
      </dgm:t>
    </dgm:pt>
    <dgm:pt modelId="{DC0BAFE4-DD23-4E7F-8580-F5227F262F65}" type="pres">
      <dgm:prSet presAssocID="{AAFEE870-C534-41C4-AB56-8459EC947F41}" presName="Accent1" presStyleCnt="0"/>
      <dgm:spPr/>
    </dgm:pt>
    <dgm:pt modelId="{A1A9A689-B1B9-485C-8AD1-EEFF78D152D4}" type="pres">
      <dgm:prSet presAssocID="{AAFEE870-C534-41C4-AB56-8459EC947F41}" presName="Accent" presStyleLbl="node1" presStyleIdx="1" presStyleCnt="2"/>
      <dgm:spPr/>
    </dgm:pt>
    <dgm:pt modelId="{63F1613E-75EB-4433-9211-D3B3A20F9E93}" type="pres">
      <dgm:prSet presAssocID="{AAFEE870-C534-41C4-AB56-8459EC947F41}" presName="ParentBackground1" presStyleCnt="0"/>
      <dgm:spPr/>
    </dgm:pt>
    <dgm:pt modelId="{38B45526-DABE-41AD-845E-09822BB6033E}" type="pres">
      <dgm:prSet presAssocID="{AAFEE870-C534-41C4-AB56-8459EC947F41}" presName="ParentBackground" presStyleLbl="fgAcc1" presStyleIdx="1" presStyleCnt="2"/>
      <dgm:spPr/>
      <dgm:t>
        <a:bodyPr/>
        <a:lstStyle/>
        <a:p>
          <a:endParaRPr lang="en-US"/>
        </a:p>
      </dgm:t>
    </dgm:pt>
    <dgm:pt modelId="{1F9F3CE4-11F5-4B93-B35A-A272BDF1A2DD}" type="pres">
      <dgm:prSet presAssocID="{AAFEE870-C534-41C4-AB56-8459EC947F41}" presName="Parent1" presStyleLbl="revTx" presStyleIdx="0" presStyleCnt="0">
        <dgm:presLayoutVars>
          <dgm:chMax val="1"/>
          <dgm:chPref val="1"/>
          <dgm:bulletEnabled val="1"/>
        </dgm:presLayoutVars>
      </dgm:prSet>
      <dgm:spPr/>
      <dgm:t>
        <a:bodyPr/>
        <a:lstStyle/>
        <a:p>
          <a:endParaRPr lang="en-US"/>
        </a:p>
      </dgm:t>
    </dgm:pt>
  </dgm:ptLst>
  <dgm:cxnLst>
    <dgm:cxn modelId="{C8B5AA2A-61D4-4BBF-A208-8B0A2E847D15}" type="presOf" srcId="{160AAE59-164C-4299-89F3-DF473B59E72B}" destId="{B2AC5C9E-19DA-4BCC-8D9D-0568846146D4}" srcOrd="0" destOrd="0" presId="urn:microsoft.com/office/officeart/2011/layout/CircleProcess"/>
    <dgm:cxn modelId="{0DA8F533-85B5-43B2-A8CE-25E5856CE9F0}" type="presOf" srcId="{69BAE8B4-7650-4903-83BE-CD85E7B4993F}" destId="{E2DE3E14-CA29-4EB1-8B8F-4ADC7BEB3CF2}" srcOrd="0" destOrd="0" presId="urn:microsoft.com/office/officeart/2011/layout/CircleProcess"/>
    <dgm:cxn modelId="{E867CD8D-A562-4532-AEFA-C5B3186E4F6D}" type="presOf" srcId="{160AAE59-164C-4299-89F3-DF473B59E72B}" destId="{8A4A1743-4C58-4D69-9C4E-912941245549}" srcOrd="1" destOrd="0" presId="urn:microsoft.com/office/officeart/2011/layout/CircleProcess"/>
    <dgm:cxn modelId="{A7F19AC9-FAB6-4271-9495-A97A66449C0B}" type="presOf" srcId="{AAFEE870-C534-41C4-AB56-8459EC947F41}" destId="{1F9F3CE4-11F5-4B93-B35A-A272BDF1A2DD}" srcOrd="1" destOrd="0" presId="urn:microsoft.com/office/officeart/2011/layout/CircleProcess"/>
    <dgm:cxn modelId="{92D112A2-50AF-4279-9DC8-A7D0136DD6B7}" type="presOf" srcId="{AAFEE870-C534-41C4-AB56-8459EC947F41}" destId="{38B45526-DABE-41AD-845E-09822BB6033E}" srcOrd="0" destOrd="0" presId="urn:microsoft.com/office/officeart/2011/layout/CircleProcess"/>
    <dgm:cxn modelId="{050A7D52-C5B5-415A-AB69-30C4D88F36F6}" srcId="{69BAE8B4-7650-4903-83BE-CD85E7B4993F}" destId="{160AAE59-164C-4299-89F3-DF473B59E72B}" srcOrd="1" destOrd="0" parTransId="{1C3AE8A4-6BB8-477E-81C2-674BF6D7430A}" sibTransId="{FC078370-707D-4151-A4B8-315E3E778A4F}"/>
    <dgm:cxn modelId="{BD6AC2BE-801F-4EF4-A5C6-51A18797C41E}" srcId="{69BAE8B4-7650-4903-83BE-CD85E7B4993F}" destId="{AAFEE870-C534-41C4-AB56-8459EC947F41}" srcOrd="0" destOrd="0" parTransId="{7739BB8F-687D-4D74-9DDC-80DAC4E656E2}" sibTransId="{58079D02-3950-4F55-A309-1C19FD6DF76C}"/>
    <dgm:cxn modelId="{7CE0FE70-D53B-45D5-B47C-2A797FA43345}" type="presParOf" srcId="{E2DE3E14-CA29-4EB1-8B8F-4ADC7BEB3CF2}" destId="{A28612C1-9194-4FD8-8F84-3CBDEFC91389}" srcOrd="0" destOrd="0" presId="urn:microsoft.com/office/officeart/2011/layout/CircleProcess"/>
    <dgm:cxn modelId="{F6CF03E7-DB4D-462E-A157-F0910AB7BB6D}" type="presParOf" srcId="{A28612C1-9194-4FD8-8F84-3CBDEFC91389}" destId="{2D21CA17-85D4-4D26-804C-E64836DE1BA7}" srcOrd="0" destOrd="0" presId="urn:microsoft.com/office/officeart/2011/layout/CircleProcess"/>
    <dgm:cxn modelId="{315B1CC2-DC09-4959-94DE-287AC211600E}" type="presParOf" srcId="{E2DE3E14-CA29-4EB1-8B8F-4ADC7BEB3CF2}" destId="{4959167C-37B2-4E80-84A8-99136BA4C8AB}" srcOrd="1" destOrd="0" presId="urn:microsoft.com/office/officeart/2011/layout/CircleProcess"/>
    <dgm:cxn modelId="{CF35B9A9-B2A2-41DC-8987-9E2AC7B7DFF7}" type="presParOf" srcId="{4959167C-37B2-4E80-84A8-99136BA4C8AB}" destId="{B2AC5C9E-19DA-4BCC-8D9D-0568846146D4}" srcOrd="0" destOrd="0" presId="urn:microsoft.com/office/officeart/2011/layout/CircleProcess"/>
    <dgm:cxn modelId="{C9D55AA1-6997-48E2-A9A3-EF4DBA6F3807}" type="presParOf" srcId="{E2DE3E14-CA29-4EB1-8B8F-4ADC7BEB3CF2}" destId="{8A4A1743-4C58-4D69-9C4E-912941245549}" srcOrd="2" destOrd="0" presId="urn:microsoft.com/office/officeart/2011/layout/CircleProcess"/>
    <dgm:cxn modelId="{4ED0114E-D699-4E05-B3C4-0B1080983F4C}" type="presParOf" srcId="{E2DE3E14-CA29-4EB1-8B8F-4ADC7BEB3CF2}" destId="{DC0BAFE4-DD23-4E7F-8580-F5227F262F65}" srcOrd="3" destOrd="0" presId="urn:microsoft.com/office/officeart/2011/layout/CircleProcess"/>
    <dgm:cxn modelId="{83E4DDEA-F3AC-4223-A937-89D1311491E6}" type="presParOf" srcId="{DC0BAFE4-DD23-4E7F-8580-F5227F262F65}" destId="{A1A9A689-B1B9-485C-8AD1-EEFF78D152D4}" srcOrd="0" destOrd="0" presId="urn:microsoft.com/office/officeart/2011/layout/CircleProcess"/>
    <dgm:cxn modelId="{105B3E00-E4FF-4421-81BA-3C4E0DC15469}" type="presParOf" srcId="{E2DE3E14-CA29-4EB1-8B8F-4ADC7BEB3CF2}" destId="{63F1613E-75EB-4433-9211-D3B3A20F9E93}" srcOrd="4" destOrd="0" presId="urn:microsoft.com/office/officeart/2011/layout/CircleProcess"/>
    <dgm:cxn modelId="{A26E085B-337C-43A0-953C-395E77543214}" type="presParOf" srcId="{63F1613E-75EB-4433-9211-D3B3A20F9E93}" destId="{38B45526-DABE-41AD-845E-09822BB6033E}" srcOrd="0" destOrd="0" presId="urn:microsoft.com/office/officeart/2011/layout/CircleProcess"/>
    <dgm:cxn modelId="{4C1C5425-3A84-4F3E-BED5-EA17E882D4A2}" type="presParOf" srcId="{E2DE3E14-CA29-4EB1-8B8F-4ADC7BEB3CF2}" destId="{1F9F3CE4-11F5-4B93-B35A-A272BDF1A2DD}" srcOrd="5"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9A60EE-999B-4576-94E3-FDB346A8DE64}" type="doc">
      <dgm:prSet loTypeId="urn:microsoft.com/office/officeart/2005/8/layout/equation2" loCatId="relationship" qsTypeId="urn:microsoft.com/office/officeart/2005/8/quickstyle/3d3" qsCatId="3D" csTypeId="urn:microsoft.com/office/officeart/2005/8/colors/accent1_2" csCatId="accent1" phldr="1"/>
      <dgm:spPr/>
      <dgm:t>
        <a:bodyPr/>
        <a:lstStyle/>
        <a:p>
          <a:endParaRPr lang="en-US"/>
        </a:p>
      </dgm:t>
    </dgm:pt>
    <dgm:pt modelId="{82E65965-3A34-4204-B165-B672927896B4}">
      <dgm:prSet/>
      <dgm:spPr/>
      <dgm:t>
        <a:bodyPr/>
        <a:lstStyle/>
        <a:p>
          <a:pPr rtl="1"/>
          <a:r>
            <a:rPr lang="fa-IR" dirty="0" smtClean="0">
              <a:latin typeface="Adobe Arabic" panose="02040503050201020203" pitchFamily="18" charset="-78"/>
              <a:cs typeface="B Nazanin" panose="00000400000000000000" pitchFamily="2" charset="-78"/>
            </a:rPr>
            <a:t>افزایش مقاومت میکروبی (مصرف نادرست)</a:t>
          </a:r>
          <a:endParaRPr lang="en-US" dirty="0">
            <a:latin typeface="Adobe Arabic" panose="02040503050201020203" pitchFamily="18" charset="-78"/>
            <a:cs typeface="B Nazanin" panose="00000400000000000000" pitchFamily="2" charset="-78"/>
          </a:endParaRPr>
        </a:p>
      </dgm:t>
    </dgm:pt>
    <dgm:pt modelId="{E3AA841B-C02C-433D-8D20-EC2A0503AE09}" type="parTrans" cxnId="{596984B5-FD34-4A81-B697-A2DF93E2D3DA}">
      <dgm:prSet/>
      <dgm:spPr/>
      <dgm:t>
        <a:bodyPr/>
        <a:lstStyle/>
        <a:p>
          <a:endParaRPr lang="en-US">
            <a:latin typeface="Adobe Arabic" panose="02040503050201020203" pitchFamily="18" charset="-78"/>
            <a:cs typeface="B Nazanin" panose="00000400000000000000" pitchFamily="2" charset="-78"/>
          </a:endParaRPr>
        </a:p>
      </dgm:t>
    </dgm:pt>
    <dgm:pt modelId="{088D57CF-5653-4BC2-955E-553789934C24}" type="sibTrans" cxnId="{596984B5-FD34-4A81-B697-A2DF93E2D3DA}">
      <dgm:prSet/>
      <dgm:spPr/>
      <dgm:t>
        <a:bodyPr/>
        <a:lstStyle/>
        <a:p>
          <a:endParaRPr lang="en-US">
            <a:latin typeface="Adobe Arabic" panose="02040503050201020203" pitchFamily="18" charset="-78"/>
            <a:cs typeface="B Nazanin" panose="00000400000000000000" pitchFamily="2" charset="-78"/>
          </a:endParaRPr>
        </a:p>
      </dgm:t>
    </dgm:pt>
    <dgm:pt modelId="{4EDDA686-DB58-4B3C-8140-7D7A2BED30D4}">
      <dgm:prSet/>
      <dgm:spPr/>
      <dgm:t>
        <a:bodyPr/>
        <a:lstStyle/>
        <a:p>
          <a:pPr rtl="1"/>
          <a:r>
            <a:rPr lang="fa-IR" dirty="0" smtClean="0">
              <a:latin typeface="Adobe Arabic" panose="02040503050201020203" pitchFamily="18" charset="-78"/>
              <a:cs typeface="B Nazanin" panose="00000400000000000000" pitchFamily="2" charset="-78"/>
            </a:rPr>
            <a:t>کاهش سرعت کشف آنتی بیوتیکهای جدید</a:t>
          </a:r>
          <a:endParaRPr lang="en-US" dirty="0">
            <a:latin typeface="Adobe Arabic" panose="02040503050201020203" pitchFamily="18" charset="-78"/>
            <a:cs typeface="B Nazanin" panose="00000400000000000000" pitchFamily="2" charset="-78"/>
          </a:endParaRPr>
        </a:p>
      </dgm:t>
    </dgm:pt>
    <dgm:pt modelId="{22E53731-E2F6-4250-80F5-571102617C55}" type="parTrans" cxnId="{DD3FAE06-A2E2-462B-9159-EA58807D260E}">
      <dgm:prSet/>
      <dgm:spPr/>
      <dgm:t>
        <a:bodyPr/>
        <a:lstStyle/>
        <a:p>
          <a:endParaRPr lang="en-US">
            <a:latin typeface="Adobe Arabic" panose="02040503050201020203" pitchFamily="18" charset="-78"/>
            <a:cs typeface="B Nazanin" panose="00000400000000000000" pitchFamily="2" charset="-78"/>
          </a:endParaRPr>
        </a:p>
      </dgm:t>
    </dgm:pt>
    <dgm:pt modelId="{7842B3EE-FAE6-4503-9B13-70B86793BE64}" type="sibTrans" cxnId="{DD3FAE06-A2E2-462B-9159-EA58807D260E}">
      <dgm:prSet/>
      <dgm:spPr/>
      <dgm:t>
        <a:bodyPr/>
        <a:lstStyle/>
        <a:p>
          <a:endParaRPr lang="en-US">
            <a:latin typeface="Adobe Arabic" panose="02040503050201020203" pitchFamily="18" charset="-78"/>
            <a:cs typeface="B Nazanin" panose="00000400000000000000" pitchFamily="2" charset="-78"/>
          </a:endParaRPr>
        </a:p>
      </dgm:t>
    </dgm:pt>
    <dgm:pt modelId="{715A864E-1663-42A0-B53E-CBA217FAFAA1}">
      <dgm:prSet/>
      <dgm:spPr>
        <a:solidFill>
          <a:srgbClr val="92D050"/>
        </a:solidFill>
      </dgm:spPr>
      <dgm:t>
        <a:bodyPr/>
        <a:lstStyle/>
        <a:p>
          <a:pPr rtl="1"/>
          <a:r>
            <a:rPr lang="fa-IR" dirty="0" smtClean="0">
              <a:solidFill>
                <a:schemeClr val="tx1"/>
              </a:solidFill>
              <a:latin typeface="Adobe Arabic" panose="02040503050201020203" pitchFamily="18" charset="-78"/>
              <a:cs typeface="B Nazanin" panose="00000400000000000000" pitchFamily="2" charset="-78"/>
            </a:rPr>
            <a:t>مصرف منطقی آنتی بیوتیکها</a:t>
          </a:r>
          <a:endParaRPr lang="en-US" dirty="0">
            <a:solidFill>
              <a:schemeClr val="tx1"/>
            </a:solidFill>
            <a:latin typeface="Adobe Arabic" panose="02040503050201020203" pitchFamily="18" charset="-78"/>
            <a:cs typeface="B Nazanin" panose="00000400000000000000" pitchFamily="2" charset="-78"/>
          </a:endParaRPr>
        </a:p>
      </dgm:t>
    </dgm:pt>
    <dgm:pt modelId="{CC9923BD-5C66-468F-988F-FD6069E66C31}" type="parTrans" cxnId="{03FB947C-6F0C-44FB-B6A7-8E65444D6CB6}">
      <dgm:prSet/>
      <dgm:spPr/>
      <dgm:t>
        <a:bodyPr/>
        <a:lstStyle/>
        <a:p>
          <a:endParaRPr lang="en-US">
            <a:latin typeface="Adobe Arabic" panose="02040503050201020203" pitchFamily="18" charset="-78"/>
            <a:cs typeface="B Nazanin" panose="00000400000000000000" pitchFamily="2" charset="-78"/>
          </a:endParaRPr>
        </a:p>
      </dgm:t>
    </dgm:pt>
    <dgm:pt modelId="{8B13CC7D-E96F-47DC-B8BD-65DAE131578E}" type="sibTrans" cxnId="{03FB947C-6F0C-44FB-B6A7-8E65444D6CB6}">
      <dgm:prSet/>
      <dgm:spPr/>
      <dgm:t>
        <a:bodyPr/>
        <a:lstStyle/>
        <a:p>
          <a:endParaRPr lang="en-US">
            <a:latin typeface="Adobe Arabic" panose="02040503050201020203" pitchFamily="18" charset="-78"/>
            <a:cs typeface="B Nazanin" panose="00000400000000000000" pitchFamily="2" charset="-78"/>
          </a:endParaRPr>
        </a:p>
      </dgm:t>
    </dgm:pt>
    <dgm:pt modelId="{808411AA-2F93-4DD7-9ABA-118F546C2676}" type="pres">
      <dgm:prSet presAssocID="{7F9A60EE-999B-4576-94E3-FDB346A8DE64}" presName="Name0" presStyleCnt="0">
        <dgm:presLayoutVars>
          <dgm:dir/>
          <dgm:resizeHandles val="exact"/>
        </dgm:presLayoutVars>
      </dgm:prSet>
      <dgm:spPr/>
      <dgm:t>
        <a:bodyPr/>
        <a:lstStyle/>
        <a:p>
          <a:endParaRPr lang="en-US"/>
        </a:p>
      </dgm:t>
    </dgm:pt>
    <dgm:pt modelId="{5F04B1DE-AE15-443D-ADA5-62C62C309355}" type="pres">
      <dgm:prSet presAssocID="{7F9A60EE-999B-4576-94E3-FDB346A8DE64}" presName="vNodes" presStyleCnt="0"/>
      <dgm:spPr/>
      <dgm:t>
        <a:bodyPr/>
        <a:lstStyle/>
        <a:p>
          <a:endParaRPr lang="en-US"/>
        </a:p>
      </dgm:t>
    </dgm:pt>
    <dgm:pt modelId="{86CAB5BB-3479-4458-9889-007176C33762}" type="pres">
      <dgm:prSet presAssocID="{82E65965-3A34-4204-B165-B672927896B4}" presName="node" presStyleLbl="node1" presStyleIdx="0" presStyleCnt="3">
        <dgm:presLayoutVars>
          <dgm:bulletEnabled val="1"/>
        </dgm:presLayoutVars>
      </dgm:prSet>
      <dgm:spPr/>
      <dgm:t>
        <a:bodyPr/>
        <a:lstStyle/>
        <a:p>
          <a:endParaRPr lang="en-US"/>
        </a:p>
      </dgm:t>
    </dgm:pt>
    <dgm:pt modelId="{C55811EC-14C3-4C18-B16D-261FD8ACB552}" type="pres">
      <dgm:prSet presAssocID="{088D57CF-5653-4BC2-955E-553789934C24}" presName="spacerT" presStyleCnt="0"/>
      <dgm:spPr/>
      <dgm:t>
        <a:bodyPr/>
        <a:lstStyle/>
        <a:p>
          <a:endParaRPr lang="en-US"/>
        </a:p>
      </dgm:t>
    </dgm:pt>
    <dgm:pt modelId="{4411BE74-C7F6-4C4C-9E15-EF19F98156C8}" type="pres">
      <dgm:prSet presAssocID="{088D57CF-5653-4BC2-955E-553789934C24}" presName="sibTrans" presStyleLbl="sibTrans2D1" presStyleIdx="0" presStyleCnt="2"/>
      <dgm:spPr/>
      <dgm:t>
        <a:bodyPr/>
        <a:lstStyle/>
        <a:p>
          <a:endParaRPr lang="en-US"/>
        </a:p>
      </dgm:t>
    </dgm:pt>
    <dgm:pt modelId="{9FCF98B7-0281-43E3-96DF-DCFD16BB4195}" type="pres">
      <dgm:prSet presAssocID="{088D57CF-5653-4BC2-955E-553789934C24}" presName="spacerB" presStyleCnt="0"/>
      <dgm:spPr/>
      <dgm:t>
        <a:bodyPr/>
        <a:lstStyle/>
        <a:p>
          <a:endParaRPr lang="en-US"/>
        </a:p>
      </dgm:t>
    </dgm:pt>
    <dgm:pt modelId="{7F819E4C-D23F-48DD-9132-4622FD32F5E8}" type="pres">
      <dgm:prSet presAssocID="{4EDDA686-DB58-4B3C-8140-7D7A2BED30D4}" presName="node" presStyleLbl="node1" presStyleIdx="1" presStyleCnt="3">
        <dgm:presLayoutVars>
          <dgm:bulletEnabled val="1"/>
        </dgm:presLayoutVars>
      </dgm:prSet>
      <dgm:spPr/>
      <dgm:t>
        <a:bodyPr/>
        <a:lstStyle/>
        <a:p>
          <a:endParaRPr lang="en-US"/>
        </a:p>
      </dgm:t>
    </dgm:pt>
    <dgm:pt modelId="{34A167BA-24A3-4B0A-ADB3-1694047BFE78}" type="pres">
      <dgm:prSet presAssocID="{7F9A60EE-999B-4576-94E3-FDB346A8DE64}" presName="sibTransLast" presStyleLbl="sibTrans2D1" presStyleIdx="1" presStyleCnt="2"/>
      <dgm:spPr/>
      <dgm:t>
        <a:bodyPr/>
        <a:lstStyle/>
        <a:p>
          <a:endParaRPr lang="en-US"/>
        </a:p>
      </dgm:t>
    </dgm:pt>
    <dgm:pt modelId="{B415F661-5FDE-4623-8EE1-FD70322AE2AC}" type="pres">
      <dgm:prSet presAssocID="{7F9A60EE-999B-4576-94E3-FDB346A8DE64}" presName="connectorText" presStyleLbl="sibTrans2D1" presStyleIdx="1" presStyleCnt="2"/>
      <dgm:spPr/>
      <dgm:t>
        <a:bodyPr/>
        <a:lstStyle/>
        <a:p>
          <a:endParaRPr lang="en-US"/>
        </a:p>
      </dgm:t>
    </dgm:pt>
    <dgm:pt modelId="{E120BCE4-3E6D-4721-A724-C20E7CABA3FA}" type="pres">
      <dgm:prSet presAssocID="{7F9A60EE-999B-4576-94E3-FDB346A8DE64}" presName="lastNode" presStyleLbl="node1" presStyleIdx="2" presStyleCnt="3">
        <dgm:presLayoutVars>
          <dgm:bulletEnabled val="1"/>
        </dgm:presLayoutVars>
      </dgm:prSet>
      <dgm:spPr/>
      <dgm:t>
        <a:bodyPr/>
        <a:lstStyle/>
        <a:p>
          <a:endParaRPr lang="en-US"/>
        </a:p>
      </dgm:t>
    </dgm:pt>
  </dgm:ptLst>
  <dgm:cxnLst>
    <dgm:cxn modelId="{81DFEE36-05B1-4CF4-AD13-A36993DBB075}" type="presOf" srcId="{7F9A60EE-999B-4576-94E3-FDB346A8DE64}" destId="{808411AA-2F93-4DD7-9ABA-118F546C2676}" srcOrd="0" destOrd="0" presId="urn:microsoft.com/office/officeart/2005/8/layout/equation2"/>
    <dgm:cxn modelId="{03FB947C-6F0C-44FB-B6A7-8E65444D6CB6}" srcId="{7F9A60EE-999B-4576-94E3-FDB346A8DE64}" destId="{715A864E-1663-42A0-B53E-CBA217FAFAA1}" srcOrd="2" destOrd="0" parTransId="{CC9923BD-5C66-468F-988F-FD6069E66C31}" sibTransId="{8B13CC7D-E96F-47DC-B8BD-65DAE131578E}"/>
    <dgm:cxn modelId="{1E7313A4-F25A-4D67-AE7C-E0C55AA6C9F4}" type="presOf" srcId="{82E65965-3A34-4204-B165-B672927896B4}" destId="{86CAB5BB-3479-4458-9889-007176C33762}" srcOrd="0" destOrd="0" presId="urn:microsoft.com/office/officeart/2005/8/layout/equation2"/>
    <dgm:cxn modelId="{61731D25-DE1D-431D-9B8D-6B1B9E72CF7B}" type="presOf" srcId="{088D57CF-5653-4BC2-955E-553789934C24}" destId="{4411BE74-C7F6-4C4C-9E15-EF19F98156C8}" srcOrd="0" destOrd="0" presId="urn:microsoft.com/office/officeart/2005/8/layout/equation2"/>
    <dgm:cxn modelId="{596984B5-FD34-4A81-B697-A2DF93E2D3DA}" srcId="{7F9A60EE-999B-4576-94E3-FDB346A8DE64}" destId="{82E65965-3A34-4204-B165-B672927896B4}" srcOrd="0" destOrd="0" parTransId="{E3AA841B-C02C-433D-8D20-EC2A0503AE09}" sibTransId="{088D57CF-5653-4BC2-955E-553789934C24}"/>
    <dgm:cxn modelId="{9BA17415-F061-4979-9226-84FBCAF2BB2C}" type="presOf" srcId="{7842B3EE-FAE6-4503-9B13-70B86793BE64}" destId="{34A167BA-24A3-4B0A-ADB3-1694047BFE78}" srcOrd="0" destOrd="0" presId="urn:microsoft.com/office/officeart/2005/8/layout/equation2"/>
    <dgm:cxn modelId="{9DBA1A08-3B66-4785-B4B2-E6C03E598C0F}" type="presOf" srcId="{7842B3EE-FAE6-4503-9B13-70B86793BE64}" destId="{B415F661-5FDE-4623-8EE1-FD70322AE2AC}" srcOrd="1" destOrd="0" presId="urn:microsoft.com/office/officeart/2005/8/layout/equation2"/>
    <dgm:cxn modelId="{851BD524-BEF7-4155-9034-46E70EC10590}" type="presOf" srcId="{715A864E-1663-42A0-B53E-CBA217FAFAA1}" destId="{E120BCE4-3E6D-4721-A724-C20E7CABA3FA}" srcOrd="0" destOrd="0" presId="urn:microsoft.com/office/officeart/2005/8/layout/equation2"/>
    <dgm:cxn modelId="{B12743C1-D829-499B-A348-E0CAE8B75799}" type="presOf" srcId="{4EDDA686-DB58-4B3C-8140-7D7A2BED30D4}" destId="{7F819E4C-D23F-48DD-9132-4622FD32F5E8}" srcOrd="0" destOrd="0" presId="urn:microsoft.com/office/officeart/2005/8/layout/equation2"/>
    <dgm:cxn modelId="{DD3FAE06-A2E2-462B-9159-EA58807D260E}" srcId="{7F9A60EE-999B-4576-94E3-FDB346A8DE64}" destId="{4EDDA686-DB58-4B3C-8140-7D7A2BED30D4}" srcOrd="1" destOrd="0" parTransId="{22E53731-E2F6-4250-80F5-571102617C55}" sibTransId="{7842B3EE-FAE6-4503-9B13-70B86793BE64}"/>
    <dgm:cxn modelId="{CF6A59EA-E36A-4890-B688-3C290B71BC20}" type="presParOf" srcId="{808411AA-2F93-4DD7-9ABA-118F546C2676}" destId="{5F04B1DE-AE15-443D-ADA5-62C62C309355}" srcOrd="0" destOrd="0" presId="urn:microsoft.com/office/officeart/2005/8/layout/equation2"/>
    <dgm:cxn modelId="{B39C63EE-1EB3-41BF-9522-0E0126FDF308}" type="presParOf" srcId="{5F04B1DE-AE15-443D-ADA5-62C62C309355}" destId="{86CAB5BB-3479-4458-9889-007176C33762}" srcOrd="0" destOrd="0" presId="urn:microsoft.com/office/officeart/2005/8/layout/equation2"/>
    <dgm:cxn modelId="{BE4AC60C-C627-4C7B-A758-CE1FE38B8E4C}" type="presParOf" srcId="{5F04B1DE-AE15-443D-ADA5-62C62C309355}" destId="{C55811EC-14C3-4C18-B16D-261FD8ACB552}" srcOrd="1" destOrd="0" presId="urn:microsoft.com/office/officeart/2005/8/layout/equation2"/>
    <dgm:cxn modelId="{3625C0FD-7EBD-4E34-A952-C224AA2B66F6}" type="presParOf" srcId="{5F04B1DE-AE15-443D-ADA5-62C62C309355}" destId="{4411BE74-C7F6-4C4C-9E15-EF19F98156C8}" srcOrd="2" destOrd="0" presId="urn:microsoft.com/office/officeart/2005/8/layout/equation2"/>
    <dgm:cxn modelId="{E27D2F87-7539-413B-857B-F5CE33D69DB5}" type="presParOf" srcId="{5F04B1DE-AE15-443D-ADA5-62C62C309355}" destId="{9FCF98B7-0281-43E3-96DF-DCFD16BB4195}" srcOrd="3" destOrd="0" presId="urn:microsoft.com/office/officeart/2005/8/layout/equation2"/>
    <dgm:cxn modelId="{59E11CB9-A6D9-43FB-91B7-07E88D4F06E1}" type="presParOf" srcId="{5F04B1DE-AE15-443D-ADA5-62C62C309355}" destId="{7F819E4C-D23F-48DD-9132-4622FD32F5E8}" srcOrd="4" destOrd="0" presId="urn:microsoft.com/office/officeart/2005/8/layout/equation2"/>
    <dgm:cxn modelId="{72182F49-F118-4800-B757-01DF0270FE23}" type="presParOf" srcId="{808411AA-2F93-4DD7-9ABA-118F546C2676}" destId="{34A167BA-24A3-4B0A-ADB3-1694047BFE78}" srcOrd="1" destOrd="0" presId="urn:microsoft.com/office/officeart/2005/8/layout/equation2"/>
    <dgm:cxn modelId="{42FF33E0-81CF-4665-B9D9-04A7D7C8EFAD}" type="presParOf" srcId="{34A167BA-24A3-4B0A-ADB3-1694047BFE78}" destId="{B415F661-5FDE-4623-8EE1-FD70322AE2AC}" srcOrd="0" destOrd="0" presId="urn:microsoft.com/office/officeart/2005/8/layout/equation2"/>
    <dgm:cxn modelId="{28B72B49-D6B3-47F9-8310-8882B1F2F052}" type="presParOf" srcId="{808411AA-2F93-4DD7-9ABA-118F546C2676}" destId="{E120BCE4-3E6D-4721-A724-C20E7CABA3FA}"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1CA17-85D4-4D26-804C-E64836DE1BA7}">
      <dsp:nvSpPr>
        <dsp:cNvPr id="0" name=""/>
        <dsp:cNvSpPr/>
      </dsp:nvSpPr>
      <dsp:spPr>
        <a:xfrm>
          <a:off x="5798816" y="1263607"/>
          <a:ext cx="3282316" cy="3282269"/>
        </a:xfrm>
        <a:prstGeom prst="ellipse">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2AC5C9E-19DA-4BCC-8D9D-0568846146D4}">
      <dsp:nvSpPr>
        <dsp:cNvPr id="0" name=""/>
        <dsp:cNvSpPr/>
      </dsp:nvSpPr>
      <dsp:spPr>
        <a:xfrm>
          <a:off x="5908178" y="1373035"/>
          <a:ext cx="3062863" cy="3063412"/>
        </a:xfrm>
        <a:prstGeom prst="ellipse">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Introduction of new antibiotic by pharmaceutical companies</a:t>
          </a:r>
          <a:endParaRPr lang="en-US" sz="2700" kern="1200" dirty="0"/>
        </a:p>
      </dsp:txBody>
      <dsp:txXfrm>
        <a:off x="6346355" y="1810748"/>
        <a:ext cx="2187967" cy="2187987"/>
      </dsp:txXfrm>
    </dsp:sp>
    <dsp:sp modelId="{A1A9A689-B1B9-485C-8AD1-EEFF78D152D4}">
      <dsp:nvSpPr>
        <dsp:cNvPr id="0" name=""/>
        <dsp:cNvSpPr/>
      </dsp:nvSpPr>
      <dsp:spPr>
        <a:xfrm rot="2700000">
          <a:off x="2407448" y="1263241"/>
          <a:ext cx="3282424" cy="3282424"/>
        </a:xfrm>
        <a:prstGeom prst="teardrop">
          <a:avLst>
            <a:gd name="adj" fmla="val 100000"/>
          </a:avLst>
        </a:prstGeom>
        <a:gradFill rotWithShape="0">
          <a:gsLst>
            <a:gs pos="0">
              <a:schemeClr val="accent1">
                <a:hueOff val="0"/>
                <a:satOff val="0"/>
                <a:lumOff val="0"/>
                <a:alphaOff val="0"/>
                <a:tint val="96000"/>
                <a:lumMod val="102000"/>
              </a:schemeClr>
            </a:gs>
            <a:gs pos="100000">
              <a:schemeClr val="accent1">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8B45526-DABE-41AD-845E-09822BB6033E}">
      <dsp:nvSpPr>
        <dsp:cNvPr id="0" name=""/>
        <dsp:cNvSpPr/>
      </dsp:nvSpPr>
      <dsp:spPr>
        <a:xfrm>
          <a:off x="2517229" y="1373035"/>
          <a:ext cx="3062863" cy="3063412"/>
        </a:xfrm>
        <a:prstGeom prst="ellipse">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reflection blurRad="12700" stA="26000" endPos="32000" dist="12700" dir="5400000" sy="-100000" rotWithShape="0"/>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smtClean="0"/>
            <a:t>Resistance to one antibiotic</a:t>
          </a:r>
          <a:endParaRPr lang="en-US" sz="4000" kern="1200" dirty="0"/>
        </a:p>
      </dsp:txBody>
      <dsp:txXfrm>
        <a:off x="2954677" y="1810748"/>
        <a:ext cx="2187967" cy="2187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AB5BB-3479-4458-9889-007176C33762}">
      <dsp:nvSpPr>
        <dsp:cNvPr id="0" name=""/>
        <dsp:cNvSpPr/>
      </dsp:nvSpPr>
      <dsp:spPr>
        <a:xfrm>
          <a:off x="985171" y="1344"/>
          <a:ext cx="2060653" cy="2060653"/>
        </a:xfrm>
        <a:prstGeom prst="ellipse">
          <a:avLst/>
        </a:prstGeom>
        <a:solidFill>
          <a:schemeClr val="accent1">
            <a:hueOff val="0"/>
            <a:satOff val="0"/>
            <a:lumOff val="0"/>
            <a:alphaOff val="0"/>
          </a:schemeClr>
        </a:solidFill>
        <a:ln>
          <a:noFill/>
        </a:ln>
        <a:effectLst>
          <a:reflection blurRad="12700" stA="26000" endPos="32000" dist="12700" dir="5400000" sy="-100000" rotWithShape="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rtl="1">
            <a:lnSpc>
              <a:spcPct val="90000"/>
            </a:lnSpc>
            <a:spcBef>
              <a:spcPct val="0"/>
            </a:spcBef>
            <a:spcAft>
              <a:spcPct val="35000"/>
            </a:spcAft>
          </a:pPr>
          <a:r>
            <a:rPr lang="fa-IR" sz="2100" kern="1200" dirty="0" smtClean="0">
              <a:latin typeface="Adobe Arabic" panose="02040503050201020203" pitchFamily="18" charset="-78"/>
              <a:cs typeface="B Nazanin" panose="00000400000000000000" pitchFamily="2" charset="-78"/>
            </a:rPr>
            <a:t>افزایش مقاومت میکروبی (مصرف نادرست)</a:t>
          </a:r>
          <a:endParaRPr lang="en-US" sz="2100" kern="1200" dirty="0">
            <a:latin typeface="Adobe Arabic" panose="02040503050201020203" pitchFamily="18" charset="-78"/>
            <a:cs typeface="B Nazanin" panose="00000400000000000000" pitchFamily="2" charset="-78"/>
          </a:endParaRPr>
        </a:p>
      </dsp:txBody>
      <dsp:txXfrm>
        <a:off x="1286947" y="303120"/>
        <a:ext cx="1457101" cy="1457101"/>
      </dsp:txXfrm>
    </dsp:sp>
    <dsp:sp modelId="{4411BE74-C7F6-4C4C-9E15-EF19F98156C8}">
      <dsp:nvSpPr>
        <dsp:cNvPr id="0" name=""/>
        <dsp:cNvSpPr/>
      </dsp:nvSpPr>
      <dsp:spPr>
        <a:xfrm>
          <a:off x="1417908" y="2229323"/>
          <a:ext cx="1195179" cy="1195179"/>
        </a:xfrm>
        <a:prstGeom prst="mathPlus">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latin typeface="Adobe Arabic" panose="02040503050201020203" pitchFamily="18" charset="-78"/>
            <a:cs typeface="B Nazanin" panose="00000400000000000000" pitchFamily="2" charset="-78"/>
          </a:endParaRPr>
        </a:p>
      </dsp:txBody>
      <dsp:txXfrm>
        <a:off x="1576329" y="2686359"/>
        <a:ext cx="878337" cy="281107"/>
      </dsp:txXfrm>
    </dsp:sp>
    <dsp:sp modelId="{7F819E4C-D23F-48DD-9132-4622FD32F5E8}">
      <dsp:nvSpPr>
        <dsp:cNvPr id="0" name=""/>
        <dsp:cNvSpPr/>
      </dsp:nvSpPr>
      <dsp:spPr>
        <a:xfrm>
          <a:off x="985171" y="3591827"/>
          <a:ext cx="2060653" cy="2060653"/>
        </a:xfrm>
        <a:prstGeom prst="ellipse">
          <a:avLst/>
        </a:prstGeom>
        <a:solidFill>
          <a:schemeClr val="accent1">
            <a:hueOff val="0"/>
            <a:satOff val="0"/>
            <a:lumOff val="0"/>
            <a:alphaOff val="0"/>
          </a:schemeClr>
        </a:solidFill>
        <a:ln>
          <a:noFill/>
        </a:ln>
        <a:effectLst>
          <a:reflection blurRad="12700" stA="26000" endPos="32000" dist="12700" dir="5400000" sy="-100000" rotWithShape="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rtl="1">
            <a:lnSpc>
              <a:spcPct val="90000"/>
            </a:lnSpc>
            <a:spcBef>
              <a:spcPct val="0"/>
            </a:spcBef>
            <a:spcAft>
              <a:spcPct val="35000"/>
            </a:spcAft>
          </a:pPr>
          <a:r>
            <a:rPr lang="fa-IR" sz="2100" kern="1200" dirty="0" smtClean="0">
              <a:latin typeface="Adobe Arabic" panose="02040503050201020203" pitchFamily="18" charset="-78"/>
              <a:cs typeface="B Nazanin" panose="00000400000000000000" pitchFamily="2" charset="-78"/>
            </a:rPr>
            <a:t>کاهش سرعت کشف آنتی بیوتیکهای جدید</a:t>
          </a:r>
          <a:endParaRPr lang="en-US" sz="2100" kern="1200" dirty="0">
            <a:latin typeface="Adobe Arabic" panose="02040503050201020203" pitchFamily="18" charset="-78"/>
            <a:cs typeface="B Nazanin" panose="00000400000000000000" pitchFamily="2" charset="-78"/>
          </a:endParaRPr>
        </a:p>
      </dsp:txBody>
      <dsp:txXfrm>
        <a:off x="1286947" y="3893603"/>
        <a:ext cx="1457101" cy="1457101"/>
      </dsp:txXfrm>
    </dsp:sp>
    <dsp:sp modelId="{34A167BA-24A3-4B0A-ADB3-1694047BFE78}">
      <dsp:nvSpPr>
        <dsp:cNvPr id="0" name=""/>
        <dsp:cNvSpPr/>
      </dsp:nvSpPr>
      <dsp:spPr>
        <a:xfrm>
          <a:off x="3354923" y="2443631"/>
          <a:ext cx="655287" cy="76656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latin typeface="Adobe Arabic" panose="02040503050201020203" pitchFamily="18" charset="-78"/>
            <a:cs typeface="B Nazanin" panose="00000400000000000000" pitchFamily="2" charset="-78"/>
          </a:endParaRPr>
        </a:p>
      </dsp:txBody>
      <dsp:txXfrm>
        <a:off x="3354923" y="2596944"/>
        <a:ext cx="458701" cy="459937"/>
      </dsp:txXfrm>
    </dsp:sp>
    <dsp:sp modelId="{E120BCE4-3E6D-4721-A724-C20E7CABA3FA}">
      <dsp:nvSpPr>
        <dsp:cNvPr id="0" name=""/>
        <dsp:cNvSpPr/>
      </dsp:nvSpPr>
      <dsp:spPr>
        <a:xfrm>
          <a:off x="4282217" y="766259"/>
          <a:ext cx="4121307" cy="4121307"/>
        </a:xfrm>
        <a:prstGeom prst="ellipse">
          <a:avLst/>
        </a:prstGeom>
        <a:solidFill>
          <a:srgbClr val="92D050"/>
        </a:solidFill>
        <a:ln>
          <a:noFill/>
        </a:ln>
        <a:effectLst>
          <a:reflection blurRad="12700" stA="26000" endPos="32000" dist="12700" dir="5400000" sy="-100000" rotWithShape="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rtl="1">
            <a:lnSpc>
              <a:spcPct val="90000"/>
            </a:lnSpc>
            <a:spcBef>
              <a:spcPct val="0"/>
            </a:spcBef>
            <a:spcAft>
              <a:spcPct val="35000"/>
            </a:spcAft>
          </a:pPr>
          <a:r>
            <a:rPr lang="fa-IR" sz="5400" kern="1200" dirty="0" smtClean="0">
              <a:solidFill>
                <a:schemeClr val="tx1"/>
              </a:solidFill>
              <a:latin typeface="Adobe Arabic" panose="02040503050201020203" pitchFamily="18" charset="-78"/>
              <a:cs typeface="B Nazanin" panose="00000400000000000000" pitchFamily="2" charset="-78"/>
            </a:rPr>
            <a:t>مصرف منطقی آنتی بیوتیکها</a:t>
          </a:r>
          <a:endParaRPr lang="en-US" sz="5400" kern="1200" dirty="0">
            <a:solidFill>
              <a:schemeClr val="tx1"/>
            </a:solidFill>
            <a:latin typeface="Adobe Arabic" panose="02040503050201020203" pitchFamily="18" charset="-78"/>
            <a:cs typeface="B Nazanin" panose="00000400000000000000" pitchFamily="2" charset="-78"/>
          </a:endParaRPr>
        </a:p>
      </dsp:txBody>
      <dsp:txXfrm>
        <a:off x="4885768" y="1369810"/>
        <a:ext cx="2914205" cy="291420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1DA75-2A8F-47D8-9383-5F972BA02BC3}" type="datetimeFigureOut">
              <a:rPr lang="en-US" smtClean="0"/>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E6509-CBDE-47BD-9988-DA37876268C0}" type="slidenum">
              <a:rPr lang="en-US" smtClean="0"/>
              <a:t>‹#›</a:t>
            </a:fld>
            <a:endParaRPr lang="en-US"/>
          </a:p>
        </p:txBody>
      </p:sp>
    </p:spTree>
    <p:extLst>
      <p:ext uri="{BB962C8B-B14F-4D97-AF65-F5344CB8AC3E}">
        <p14:creationId xmlns:p14="http://schemas.microsoft.com/office/powerpoint/2010/main" val="4041717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xfrm>
            <a:off x="384175" y="687388"/>
            <a:ext cx="6091238" cy="3427412"/>
          </a:xfrm>
          <a:prstGeom prst="rect">
            <a:avLst/>
          </a:prstGeom>
          <a:solidFill>
            <a:srgbClr val="FFFFFF"/>
          </a:solidFill>
          <a:ln>
            <a:solidFill>
              <a:srgbClr val="000000"/>
            </a:solidFill>
            <a:miter lim="800000"/>
            <a:headEnd/>
            <a:tailEnd/>
          </a:ln>
        </p:spPr>
      </p:sp>
      <p:sp>
        <p:nvSpPr>
          <p:cNvPr id="91139" name="Rectangle 3"/>
          <p:cNvSpPr>
            <a:spLocks noGrp="1" noChangeArrowheads="1"/>
          </p:cNvSpPr>
          <p:nvPr>
            <p:ph type="body" idx="1"/>
          </p:nvPr>
        </p:nvSpPr>
        <p:spPr bwMode="auto">
          <a:xfrm>
            <a:off x="914400" y="4344426"/>
            <a:ext cx="5029200" cy="4112189"/>
          </a:xfrm>
          <a:prstGeom prst="rect">
            <a:avLst/>
          </a:prstGeom>
          <a:solidFill>
            <a:srgbClr val="FFFFFF"/>
          </a:solidFill>
          <a:ln>
            <a:solidFill>
              <a:srgbClr val="000000"/>
            </a:solidFill>
            <a:miter lim="800000"/>
            <a:headEnd/>
            <a:tailEnd/>
          </a:ln>
        </p:spPr>
        <p:txBody>
          <a:bodyPr lIns="89413" tIns="44706" rIns="89413" bIns="44706"/>
          <a:lstStyle/>
          <a:p>
            <a:r>
              <a:rPr lang="en-US" dirty="0">
                <a:cs typeface="Times New Roman" pitchFamily="18" charset="0"/>
              </a:rPr>
              <a:t>Monnet, et al demonstrated the remarkable ability of </a:t>
            </a:r>
            <a:r>
              <a:rPr lang="en-US" dirty="0" err="1">
                <a:cs typeface="Times New Roman" pitchFamily="18" charset="0"/>
              </a:rPr>
              <a:t>ceftazidime</a:t>
            </a:r>
            <a:r>
              <a:rPr lang="en-US" dirty="0">
                <a:cs typeface="Times New Roman" pitchFamily="18" charset="0"/>
              </a:rPr>
              <a:t>-resistant </a:t>
            </a:r>
            <a:r>
              <a:rPr lang="en-US" i="1" dirty="0">
                <a:cs typeface="Times New Roman" pitchFamily="18" charset="0"/>
              </a:rPr>
              <a:t>Klebsiella </a:t>
            </a:r>
            <a:r>
              <a:rPr lang="en-US" i="1" dirty="0" err="1">
                <a:cs typeface="Times New Roman" pitchFamily="18" charset="0"/>
              </a:rPr>
              <a:t>pneumoniae</a:t>
            </a:r>
            <a:r>
              <a:rPr lang="en-US" dirty="0">
                <a:cs typeface="Times New Roman" pitchFamily="18" charset="0"/>
              </a:rPr>
              <a:t> to spread geographically in New York from a hospital with an outbreak to other facilities in surrounding areas.  In this paper, in hospital A, the primary outbreak hospital,  </a:t>
            </a:r>
            <a:r>
              <a:rPr lang="en-US" dirty="0" err="1">
                <a:cs typeface="Times New Roman" pitchFamily="18" charset="0"/>
              </a:rPr>
              <a:t>ceftazidime</a:t>
            </a:r>
            <a:r>
              <a:rPr lang="en-US" dirty="0">
                <a:cs typeface="Times New Roman" pitchFamily="18" charset="0"/>
              </a:rPr>
              <a:t>-resistance in </a:t>
            </a:r>
            <a:r>
              <a:rPr lang="en-US" i="1" dirty="0">
                <a:cs typeface="Times New Roman" pitchFamily="18" charset="0"/>
              </a:rPr>
              <a:t>Klebsiella </a:t>
            </a:r>
            <a:r>
              <a:rPr lang="en-US" i="1" dirty="0" err="1">
                <a:cs typeface="Times New Roman" pitchFamily="18" charset="0"/>
              </a:rPr>
              <a:t>pneumoniae</a:t>
            </a:r>
            <a:r>
              <a:rPr lang="en-US" dirty="0">
                <a:cs typeface="Times New Roman" pitchFamily="18" charset="0"/>
              </a:rPr>
              <a:t> had reached 57.7% of isolates, apparently serving as the reservoir for spread to other facilities.  In the other facilities, the percentage of resistant isolates was directly proportional to the distance from the primary hospital.  This is a sober reminder of the ability of bacteria to spread from facility to facility usually carried by healthcare workers and/or patients.</a:t>
            </a:r>
          </a:p>
          <a:p>
            <a:endParaRPr lang="en-US" dirty="0"/>
          </a:p>
        </p:txBody>
      </p:sp>
    </p:spTree>
    <p:extLst>
      <p:ext uri="{BB962C8B-B14F-4D97-AF65-F5344CB8AC3E}">
        <p14:creationId xmlns:p14="http://schemas.microsoft.com/office/powerpoint/2010/main" val="3193203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lgn="r" defTabSz="915988">
              <a:lnSpc>
                <a:spcPct val="75000"/>
              </a:lnSpc>
              <a:defRPr sz="2400">
                <a:solidFill>
                  <a:srgbClr val="FFFF66"/>
                </a:solidFill>
                <a:latin typeface="Arial" panose="020B0604020202020204" pitchFamily="34" charset="0"/>
              </a:defRPr>
            </a:lvl1pPr>
            <a:lvl2pPr marL="742950" indent="-285750" algn="r" defTabSz="915988">
              <a:lnSpc>
                <a:spcPct val="75000"/>
              </a:lnSpc>
              <a:defRPr sz="2400">
                <a:solidFill>
                  <a:srgbClr val="FFFF66"/>
                </a:solidFill>
                <a:latin typeface="Arial" panose="020B0604020202020204" pitchFamily="34" charset="0"/>
              </a:defRPr>
            </a:lvl2pPr>
            <a:lvl3pPr marL="1143000" indent="-228600" algn="r" defTabSz="915988">
              <a:lnSpc>
                <a:spcPct val="75000"/>
              </a:lnSpc>
              <a:defRPr sz="2400">
                <a:solidFill>
                  <a:srgbClr val="FFFF66"/>
                </a:solidFill>
                <a:latin typeface="Arial" panose="020B0604020202020204" pitchFamily="34" charset="0"/>
              </a:defRPr>
            </a:lvl3pPr>
            <a:lvl4pPr marL="1600200" indent="-228600" algn="r" defTabSz="915988">
              <a:lnSpc>
                <a:spcPct val="75000"/>
              </a:lnSpc>
              <a:defRPr sz="2400">
                <a:solidFill>
                  <a:srgbClr val="FFFF66"/>
                </a:solidFill>
                <a:latin typeface="Arial" panose="020B0604020202020204" pitchFamily="34" charset="0"/>
              </a:defRPr>
            </a:lvl4pPr>
            <a:lvl5pPr marL="2057400" indent="-228600" algn="r" defTabSz="915988">
              <a:lnSpc>
                <a:spcPct val="75000"/>
              </a:lnSpc>
              <a:defRPr sz="2400">
                <a:solidFill>
                  <a:srgbClr val="FFFF66"/>
                </a:solidFill>
                <a:latin typeface="Arial" panose="020B0604020202020204" pitchFamily="34" charset="0"/>
              </a:defRPr>
            </a:lvl5pPr>
            <a:lvl6pPr marL="2514600" indent="-228600" algn="r" defTabSz="915988" eaLnBrk="0" fontAlgn="base" hangingPunct="0">
              <a:lnSpc>
                <a:spcPct val="75000"/>
              </a:lnSpc>
              <a:spcBef>
                <a:spcPct val="0"/>
              </a:spcBef>
              <a:spcAft>
                <a:spcPct val="0"/>
              </a:spcAft>
              <a:defRPr sz="2400">
                <a:solidFill>
                  <a:srgbClr val="FFFF66"/>
                </a:solidFill>
                <a:latin typeface="Arial" panose="020B0604020202020204" pitchFamily="34" charset="0"/>
              </a:defRPr>
            </a:lvl6pPr>
            <a:lvl7pPr marL="2971800" indent="-228600" algn="r" defTabSz="915988" eaLnBrk="0" fontAlgn="base" hangingPunct="0">
              <a:lnSpc>
                <a:spcPct val="75000"/>
              </a:lnSpc>
              <a:spcBef>
                <a:spcPct val="0"/>
              </a:spcBef>
              <a:spcAft>
                <a:spcPct val="0"/>
              </a:spcAft>
              <a:defRPr sz="2400">
                <a:solidFill>
                  <a:srgbClr val="FFFF66"/>
                </a:solidFill>
                <a:latin typeface="Arial" panose="020B0604020202020204" pitchFamily="34" charset="0"/>
              </a:defRPr>
            </a:lvl7pPr>
            <a:lvl8pPr marL="3429000" indent="-228600" algn="r" defTabSz="915988" eaLnBrk="0" fontAlgn="base" hangingPunct="0">
              <a:lnSpc>
                <a:spcPct val="75000"/>
              </a:lnSpc>
              <a:spcBef>
                <a:spcPct val="0"/>
              </a:spcBef>
              <a:spcAft>
                <a:spcPct val="0"/>
              </a:spcAft>
              <a:defRPr sz="2400">
                <a:solidFill>
                  <a:srgbClr val="FFFF66"/>
                </a:solidFill>
                <a:latin typeface="Arial" panose="020B0604020202020204" pitchFamily="34" charset="0"/>
              </a:defRPr>
            </a:lvl8pPr>
            <a:lvl9pPr marL="3886200" indent="-228600" algn="r" defTabSz="915988" eaLnBrk="0" fontAlgn="base" hangingPunct="0">
              <a:lnSpc>
                <a:spcPct val="75000"/>
              </a:lnSpc>
              <a:spcBef>
                <a:spcPct val="0"/>
              </a:spcBef>
              <a:spcAft>
                <a:spcPct val="0"/>
              </a:spcAft>
              <a:defRPr sz="2400">
                <a:solidFill>
                  <a:srgbClr val="FFFF66"/>
                </a:solidFill>
                <a:latin typeface="Arial" panose="020B0604020202020204" pitchFamily="34" charset="0"/>
              </a:defRPr>
            </a:lvl9pPr>
          </a:lstStyle>
          <a:p>
            <a:pPr marL="0" marR="0" lvl="0" indent="0" algn="r" defTabSz="915988" rtl="0" eaLnBrk="0" fontAlgn="base" latinLnBrk="0" hangingPunct="0">
              <a:lnSpc>
                <a:spcPct val="75000"/>
              </a:lnSpc>
              <a:spcBef>
                <a:spcPct val="0"/>
              </a:spcBef>
              <a:spcAft>
                <a:spcPct val="0"/>
              </a:spcAft>
              <a:buClrTx/>
              <a:buSzTx/>
              <a:buFontTx/>
              <a:buNone/>
              <a:tabLst/>
              <a:defRPr/>
            </a:pPr>
            <a:fld id="{034469AB-E189-4A31-8A75-8BA191AB6DE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5988" rtl="0" eaLnBrk="0" fontAlgn="base" latinLnBrk="0" hangingPunct="0">
                <a:lnSpc>
                  <a:spcPct val="75000"/>
                </a:lnSpc>
                <a:spcBef>
                  <a:spcPct val="0"/>
                </a:spcBef>
                <a:spcAft>
                  <a:spcPct val="0"/>
                </a:spcAft>
                <a:buClrTx/>
                <a:buSzTx/>
                <a:buFontTx/>
                <a:buNone/>
                <a:tabLst/>
                <a:defRPr/>
              </a:pPr>
              <a:t>27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5" name="Rectangle 2"/>
          <p:cNvSpPr>
            <a:spLocks noGrp="1" noRot="1" noChangeAspect="1" noChangeArrowheads="1" noTextEdit="1"/>
          </p:cNvSpPr>
          <p:nvPr>
            <p:ph type="sldImg"/>
          </p:nvPr>
        </p:nvSpPr>
        <p:spPr>
          <a:xfrm>
            <a:off x="685800" y="1143000"/>
            <a:ext cx="5486400" cy="3086100"/>
          </a:xfrm>
          <a:ln/>
        </p:spPr>
      </p:sp>
      <p:sp>
        <p:nvSpPr>
          <p:cNvPr id="13316" name="Rectangle 3"/>
          <p:cNvSpPr>
            <a:spLocks noGrp="1" noChangeArrowheads="1"/>
          </p:cNvSpPr>
          <p:nvPr>
            <p:ph type="body" idx="1"/>
          </p:nvPr>
        </p:nvSpPr>
        <p:spPr>
          <a:noFill/>
        </p:spPr>
        <p:txBody>
          <a:bodyPr/>
          <a:lstStyle/>
          <a:p>
            <a:r>
              <a:rPr lang="en-US" altLang="en-US" smtClean="0"/>
              <a:t>These 4 strategies—</a:t>
            </a:r>
            <a:r>
              <a:rPr lang="en-US" altLang="en-US" b="1" smtClean="0"/>
              <a:t>preventing infection, diagnosing and treating infection effectively, using antimicrobials wisely</a:t>
            </a:r>
            <a:r>
              <a:rPr lang="en-US" altLang="en-US" smtClean="0"/>
              <a:t>, and </a:t>
            </a:r>
            <a:r>
              <a:rPr lang="en-US" altLang="en-US" b="1" smtClean="0"/>
              <a:t>preventing transmission</a:t>
            </a:r>
            <a:r>
              <a:rPr lang="en-US" altLang="en-US" smtClean="0"/>
              <a:t>—form the framework for the CDC’s Campaign to Prevent Antimicrobial Resistance</a:t>
            </a:r>
          </a:p>
          <a:p>
            <a:r>
              <a:rPr lang="en-US" altLang="en-US" smtClean="0"/>
              <a:t>Clinicians and their patient care partners hold the solution to integrating these strategies into daily practice and optimizing the care and safety of all patients  </a:t>
            </a:r>
          </a:p>
        </p:txBody>
      </p:sp>
    </p:spTree>
    <p:extLst>
      <p:ext uri="{BB962C8B-B14F-4D97-AF65-F5344CB8AC3E}">
        <p14:creationId xmlns:p14="http://schemas.microsoft.com/office/powerpoint/2010/main" val="1558780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err="1" smtClean="0"/>
              <a:t>Coagulase</a:t>
            </a:r>
            <a:r>
              <a:rPr lang="en-US" dirty="0" smtClean="0"/>
              <a:t> </a:t>
            </a:r>
            <a:r>
              <a:rPr lang="en-US" dirty="0" err="1" smtClean="0"/>
              <a:t>negetive</a:t>
            </a:r>
            <a:r>
              <a:rPr lang="en-US" dirty="0" smtClean="0"/>
              <a:t> staph</a:t>
            </a:r>
            <a:endParaRPr lang="en-US" dirty="0"/>
          </a:p>
        </p:txBody>
      </p:sp>
      <p:sp>
        <p:nvSpPr>
          <p:cNvPr id="4" name="Slide Number Placeholder 3"/>
          <p:cNvSpPr>
            <a:spLocks noGrp="1"/>
          </p:cNvSpPr>
          <p:nvPr>
            <p:ph type="sldNum" sz="quarter" idx="10"/>
          </p:nvPr>
        </p:nvSpPr>
        <p:spPr/>
        <p:txBody>
          <a:bodyPr/>
          <a:lstStyle/>
          <a:p>
            <a:fld id="{08199980-C133-423C-8F28-9CF29C35C113}" type="slidenum">
              <a:rPr lang="en-US" smtClean="0"/>
              <a:pPr/>
              <a:t>29</a:t>
            </a:fld>
            <a:endParaRPr lang="en-US"/>
          </a:p>
        </p:txBody>
      </p:sp>
    </p:spTree>
    <p:extLst>
      <p:ext uri="{BB962C8B-B14F-4D97-AF65-F5344CB8AC3E}">
        <p14:creationId xmlns:p14="http://schemas.microsoft.com/office/powerpoint/2010/main" val="1131191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A327E3-9F74-4359-B400-4A897611C403}" type="slidenum">
              <a:rPr lang="en-US" smtClean="0"/>
              <a:pPr/>
              <a:t>40</a:t>
            </a:fld>
            <a:endParaRPr lang="en-US"/>
          </a:p>
        </p:txBody>
      </p:sp>
    </p:spTree>
    <p:extLst>
      <p:ext uri="{BB962C8B-B14F-4D97-AF65-F5344CB8AC3E}">
        <p14:creationId xmlns:p14="http://schemas.microsoft.com/office/powerpoint/2010/main" val="231887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FE6509-CBDE-47BD-9988-DA37876268C0}" type="slidenum">
              <a:rPr lang="en-US" smtClean="0"/>
              <a:t>41</a:t>
            </a:fld>
            <a:endParaRPr lang="en-US"/>
          </a:p>
        </p:txBody>
      </p:sp>
    </p:spTree>
    <p:extLst>
      <p:ext uri="{BB962C8B-B14F-4D97-AF65-F5344CB8AC3E}">
        <p14:creationId xmlns:p14="http://schemas.microsoft.com/office/powerpoint/2010/main" val="129384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60761B54-4F9B-4C34-87E8-6DAFDE044754}" type="datetime1">
              <a:rPr lang="en-US" smtClean="0">
                <a:solidFill>
                  <a:prstClr val="white">
                    <a:shade val="50000"/>
                  </a:prstClr>
                </a:solidFill>
              </a:rPr>
              <a:t>8/6/2023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88A6213-92CC-41E6-A453-D63FE9AFF8D7}" type="slidenum">
              <a:rPr lang="fa-IR"/>
              <a:pPr>
                <a:defRPr/>
              </a:pPr>
              <a:t>‹#›</a:t>
            </a:fld>
            <a:endParaRPr lang="en-US"/>
          </a:p>
        </p:txBody>
      </p:sp>
    </p:spTree>
    <p:extLst>
      <p:ext uri="{BB962C8B-B14F-4D97-AF65-F5344CB8AC3E}">
        <p14:creationId xmlns:p14="http://schemas.microsoft.com/office/powerpoint/2010/main" val="616320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C60FD5B-E67A-48E3-A02F-65AEE5E40FFE}" type="datetime1">
              <a:rPr lang="en-US" smtClean="0">
                <a:solidFill>
                  <a:prstClr val="white">
                    <a:shade val="50000"/>
                  </a:prstClr>
                </a:solidFill>
              </a:rPr>
              <a:t>8/6/2023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6ADEF09-5EA3-4EE1-ABCD-E0ED6D3626A7}" type="slidenum">
              <a:rPr lang="fa-IR"/>
              <a:pPr>
                <a:defRPr/>
              </a:pPr>
              <a:t>‹#›</a:t>
            </a:fld>
            <a:endParaRPr lang="en-US"/>
          </a:p>
        </p:txBody>
      </p:sp>
    </p:spTree>
    <p:extLst>
      <p:ext uri="{BB962C8B-B14F-4D97-AF65-F5344CB8AC3E}">
        <p14:creationId xmlns:p14="http://schemas.microsoft.com/office/powerpoint/2010/main" val="203981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0D93455-5A4F-49C5-B33D-51C56DD958ED}" type="datetime1">
              <a:rPr lang="en-US" smtClean="0">
                <a:solidFill>
                  <a:prstClr val="white">
                    <a:shade val="50000"/>
                  </a:prstClr>
                </a:solidFill>
              </a:rPr>
              <a:t>8/6/2023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594DA9D9-BE57-43DB-985C-F036F1B73D4B}" type="slidenum">
              <a:rPr lang="fa-IR"/>
              <a:pPr>
                <a:defRPr/>
              </a:pPr>
              <a:t>‹#›</a:t>
            </a:fld>
            <a:endParaRPr lang="en-US"/>
          </a:p>
        </p:txBody>
      </p:sp>
    </p:spTree>
    <p:extLst>
      <p:ext uri="{BB962C8B-B14F-4D97-AF65-F5344CB8AC3E}">
        <p14:creationId xmlns:p14="http://schemas.microsoft.com/office/powerpoint/2010/main" val="1657260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2989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86937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2"/>
            <a:ext cx="103632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Tree>
    <p:extLst>
      <p:ext uri="{BB962C8B-B14F-4D97-AF65-F5344CB8AC3E}">
        <p14:creationId xmlns:p14="http://schemas.microsoft.com/office/powerpoint/2010/main" val="187005183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90785" y="1541463"/>
            <a:ext cx="5435600" cy="4310062"/>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7010" y="1541463"/>
            <a:ext cx="5437481" cy="4310062"/>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424133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683"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22243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3014556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23567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319"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4767675" y="273052"/>
            <a:ext cx="6814725"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31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Tree>
    <p:extLst>
      <p:ext uri="{BB962C8B-B14F-4D97-AF65-F5344CB8AC3E}">
        <p14:creationId xmlns:p14="http://schemas.microsoft.com/office/powerpoint/2010/main" val="23984150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4BBC16C7-C789-450F-B9E7-D1066D807063}" type="datetime1">
              <a:rPr lang="en-US" smtClean="0">
                <a:solidFill>
                  <a:prstClr val="white">
                    <a:shade val="50000"/>
                  </a:prstClr>
                </a:solidFill>
              </a:rPr>
              <a:t>8/6/2023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834050FC-4135-4571-B612-D34F7D1664BA}" type="slidenum">
              <a:rPr lang="fa-IR"/>
              <a:pPr>
                <a:defRPr/>
              </a:pPr>
              <a:t>‹#›</a:t>
            </a:fld>
            <a:endParaRPr lang="en-US"/>
          </a:p>
        </p:txBody>
      </p:sp>
    </p:spTree>
    <p:extLst>
      <p:ext uri="{BB962C8B-B14F-4D97-AF65-F5344CB8AC3E}">
        <p14:creationId xmlns:p14="http://schemas.microsoft.com/office/powerpoint/2010/main" val="2766834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2389481" y="612775"/>
            <a:ext cx="73152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smtClean="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Tree>
    <p:extLst>
      <p:ext uri="{BB962C8B-B14F-4D97-AF65-F5344CB8AC3E}">
        <p14:creationId xmlns:p14="http://schemas.microsoft.com/office/powerpoint/2010/main" val="203568600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06895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
            <a:ext cx="30480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 y="2"/>
            <a:ext cx="896337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175902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
            <a:ext cx="121920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802532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8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90785" y="1541463"/>
            <a:ext cx="11053704" cy="4310062"/>
          </a:xfrm>
        </p:spPr>
        <p:txBody>
          <a:bodyPr/>
          <a:lstStyle/>
          <a:p>
            <a:pPr lvl="0"/>
            <a:endParaRPr lang="en-US" noProof="0" smtClean="0"/>
          </a:p>
        </p:txBody>
      </p:sp>
    </p:spTree>
    <p:extLst>
      <p:ext uri="{BB962C8B-B14F-4D97-AF65-F5344CB8AC3E}">
        <p14:creationId xmlns:p14="http://schemas.microsoft.com/office/powerpoint/2010/main" val="41121412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333"/>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smtClean="0"/>
              <a:t>Click to edit Master subtitle style</a:t>
            </a:r>
            <a:endParaRPr lang="en-US"/>
          </a:p>
        </p:txBody>
      </p:sp>
    </p:spTree>
    <p:extLst>
      <p:ext uri="{BB962C8B-B14F-4D97-AF65-F5344CB8AC3E}">
        <p14:creationId xmlns:p14="http://schemas.microsoft.com/office/powerpoint/2010/main" val="157060296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8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90785" y="1541463"/>
            <a:ext cx="5435600" cy="431006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207010" y="1541463"/>
            <a:ext cx="5437481" cy="4310062"/>
          </a:xfrm>
        </p:spPr>
        <p:txBody>
          <a:bodyPr/>
          <a:lstStyle/>
          <a:p>
            <a:endParaRPr lang="en-US"/>
          </a:p>
        </p:txBody>
      </p:sp>
    </p:spTree>
    <p:extLst>
      <p:ext uri="{BB962C8B-B14F-4D97-AF65-F5344CB8AC3E}">
        <p14:creationId xmlns:p14="http://schemas.microsoft.com/office/powerpoint/2010/main" val="31020226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DBF001-1C97-4FD5-946C-EC7C05CD000E}" type="datetime1">
              <a:rPr lang="en-US" smtClean="0"/>
              <a:t>8/6/2023</a:t>
            </a:fld>
            <a:endParaRPr lang="en-US"/>
          </a:p>
        </p:txBody>
      </p:sp>
      <p:sp>
        <p:nvSpPr>
          <p:cNvPr id="5" name="Footer Placeholder 4"/>
          <p:cNvSpPr>
            <a:spLocks noGrp="1"/>
          </p:cNvSpPr>
          <p:nvPr>
            <p:ph type="ftr" sz="quarter" idx="11"/>
          </p:nvPr>
        </p:nvSpPr>
        <p:spPr>
          <a:xfrm>
            <a:off x="5332412" y="5883275"/>
            <a:ext cx="4324044" cy="365125"/>
          </a:xfrm>
        </p:spPr>
        <p:txBody>
          <a:bodyPr/>
          <a:lstStyle/>
          <a:p>
            <a:r>
              <a:rPr lang="en-US" smtClean="0"/>
              <a:t>1394/03</a:t>
            </a:r>
            <a:endParaRPr lang="en-US"/>
          </a:p>
        </p:txBody>
      </p:sp>
      <p:sp>
        <p:nvSpPr>
          <p:cNvPr id="6" name="Slide Number Placeholder 5"/>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3061082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6600" baseline="0">
                <a:latin typeface="Times New Roman" panose="02020603050405020304" pitchFamily="18" charset="0"/>
                <a:cs typeface="Times New Roman" panose="02020603050405020304"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chor="ct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F40FA1C-9B33-491C-8966-1E301C09BAD0}" type="datetime1">
              <a:rPr lang="en-US" smtClean="0"/>
              <a:t>8/6/2023</a:t>
            </a:fld>
            <a:endParaRPr lang="en-US"/>
          </a:p>
        </p:txBody>
      </p:sp>
      <p:sp>
        <p:nvSpPr>
          <p:cNvPr id="5" name="Footer Placeholder 4"/>
          <p:cNvSpPr>
            <a:spLocks noGrp="1"/>
          </p:cNvSpPr>
          <p:nvPr>
            <p:ph type="ftr" sz="quarter" idx="11"/>
          </p:nvPr>
        </p:nvSpPr>
        <p:spPr/>
        <p:txBody>
          <a:bodyPr/>
          <a:lstStyle/>
          <a:p>
            <a:r>
              <a:rPr lang="en-US" smtClean="0"/>
              <a:t>1394/03</a:t>
            </a:r>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F658A67C-BF8B-41D1-81DD-88050FC23223}" type="slidenum">
              <a:rPr lang="en-US" smtClean="0"/>
              <a:pPr/>
              <a:t>‹#›</a:t>
            </a:fld>
            <a:endParaRPr lang="en-US"/>
          </a:p>
        </p:txBody>
      </p:sp>
    </p:spTree>
    <p:extLst>
      <p:ext uri="{BB962C8B-B14F-4D97-AF65-F5344CB8AC3E}">
        <p14:creationId xmlns:p14="http://schemas.microsoft.com/office/powerpoint/2010/main" val="199796844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431584-9F71-45C7-8D05-E95C854075B1}" type="datetime1">
              <a:rPr lang="en-US" smtClean="0"/>
              <a:t>8/6/2023</a:t>
            </a:fld>
            <a:endParaRPr lang="en-US"/>
          </a:p>
        </p:txBody>
      </p:sp>
      <p:sp>
        <p:nvSpPr>
          <p:cNvPr id="5" name="Footer Placeholder 4"/>
          <p:cNvSpPr>
            <a:spLocks noGrp="1"/>
          </p:cNvSpPr>
          <p:nvPr>
            <p:ph type="ftr" sz="quarter" idx="11"/>
          </p:nvPr>
        </p:nvSpPr>
        <p:spPr/>
        <p:txBody>
          <a:bodyPr/>
          <a:lstStyle/>
          <a:p>
            <a:r>
              <a:rPr lang="en-US" smtClean="0"/>
              <a:t>1394/03</a:t>
            </a:r>
            <a:endParaRPr lang="en-US"/>
          </a:p>
        </p:txBody>
      </p:sp>
      <p:sp>
        <p:nvSpPr>
          <p:cNvPr id="6" name="Slide Number Placeholder 5"/>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21229455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2133600" y="2507786"/>
            <a:ext cx="94488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D8C97E-6C21-45F5-9772-90085B423219}" type="datetime1">
              <a:rPr lang="en-US" smtClean="0">
                <a:solidFill>
                  <a:prstClr val="white">
                    <a:shade val="50000"/>
                  </a:prstClr>
                </a:solidFill>
              </a:rPr>
              <a:t>8/6/2023</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956FA6-4913-474B-9515-4DCBFE28234B}" type="slidenum">
              <a:rPr lang="fa-IR"/>
              <a:pPr>
                <a:defRPr/>
              </a:pPr>
              <a:t>‹#›</a:t>
            </a:fld>
            <a:endParaRPr lang="en-US"/>
          </a:p>
        </p:txBody>
      </p:sp>
    </p:spTree>
    <p:extLst>
      <p:ext uri="{BB962C8B-B14F-4D97-AF65-F5344CB8AC3E}">
        <p14:creationId xmlns:p14="http://schemas.microsoft.com/office/powerpoint/2010/main" val="7114837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95D7B41-4DAA-4E5B-8040-6BC58907DF9F}" type="datetime1">
              <a:rPr lang="en-US" smtClean="0"/>
              <a:t>8/6/2023</a:t>
            </a:fld>
            <a:endParaRPr lang="en-US"/>
          </a:p>
        </p:txBody>
      </p:sp>
      <p:sp>
        <p:nvSpPr>
          <p:cNvPr id="6" name="Footer Placeholder 5"/>
          <p:cNvSpPr>
            <a:spLocks noGrp="1"/>
          </p:cNvSpPr>
          <p:nvPr>
            <p:ph type="ftr" sz="quarter" idx="11"/>
          </p:nvPr>
        </p:nvSpPr>
        <p:spPr/>
        <p:txBody>
          <a:bodyPr/>
          <a:lstStyle/>
          <a:p>
            <a:r>
              <a:rPr lang="en-US" smtClean="0"/>
              <a:t>1394/03</a:t>
            </a:r>
            <a:endParaRPr lang="en-US"/>
          </a:p>
        </p:txBody>
      </p:sp>
      <p:sp>
        <p:nvSpPr>
          <p:cNvPr id="7" name="Slide Number Placeholder 6"/>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116181889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160E9E-60F7-4FAB-9F22-1CBAA49005C7}" type="datetime1">
              <a:rPr lang="en-US" smtClean="0"/>
              <a:t>8/6/2023</a:t>
            </a:fld>
            <a:endParaRPr lang="en-US"/>
          </a:p>
        </p:txBody>
      </p:sp>
      <p:sp>
        <p:nvSpPr>
          <p:cNvPr id="8" name="Footer Placeholder 7"/>
          <p:cNvSpPr>
            <a:spLocks noGrp="1"/>
          </p:cNvSpPr>
          <p:nvPr>
            <p:ph type="ftr" sz="quarter" idx="11"/>
          </p:nvPr>
        </p:nvSpPr>
        <p:spPr/>
        <p:txBody>
          <a:bodyPr/>
          <a:lstStyle/>
          <a:p>
            <a:r>
              <a:rPr lang="en-US" smtClean="0"/>
              <a:t>1394/03</a:t>
            </a:r>
            <a:endParaRPr lang="en-US"/>
          </a:p>
        </p:txBody>
      </p:sp>
      <p:sp>
        <p:nvSpPr>
          <p:cNvPr id="9" name="Slide Number Placeholder 8"/>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3369591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552D2E-197E-4089-BBCA-BBD72648EE20}" type="datetime1">
              <a:rPr lang="en-US" smtClean="0"/>
              <a:t>8/6/2023</a:t>
            </a:fld>
            <a:endParaRPr lang="en-US"/>
          </a:p>
        </p:txBody>
      </p:sp>
      <p:sp>
        <p:nvSpPr>
          <p:cNvPr id="4" name="Footer Placeholder 3"/>
          <p:cNvSpPr>
            <a:spLocks noGrp="1"/>
          </p:cNvSpPr>
          <p:nvPr>
            <p:ph type="ftr" sz="quarter" idx="11"/>
          </p:nvPr>
        </p:nvSpPr>
        <p:spPr/>
        <p:txBody>
          <a:bodyPr/>
          <a:lstStyle/>
          <a:p>
            <a:r>
              <a:rPr lang="en-US" smtClean="0"/>
              <a:t>1394/03</a:t>
            </a:r>
            <a:endParaRPr lang="en-US"/>
          </a:p>
        </p:txBody>
      </p:sp>
      <p:sp>
        <p:nvSpPr>
          <p:cNvPr id="5" name="Slide Number Placeholder 4"/>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1471544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095344-9B9F-4917-8F0F-694D2CDA6120}" type="datetime1">
              <a:rPr lang="en-US" smtClean="0"/>
              <a:t>8/6/2023</a:t>
            </a:fld>
            <a:endParaRPr lang="en-US"/>
          </a:p>
        </p:txBody>
      </p:sp>
      <p:sp>
        <p:nvSpPr>
          <p:cNvPr id="3" name="Footer Placeholder 2"/>
          <p:cNvSpPr>
            <a:spLocks noGrp="1"/>
          </p:cNvSpPr>
          <p:nvPr>
            <p:ph type="ftr" sz="quarter" idx="11"/>
          </p:nvPr>
        </p:nvSpPr>
        <p:spPr/>
        <p:txBody>
          <a:bodyPr/>
          <a:lstStyle/>
          <a:p>
            <a:r>
              <a:rPr lang="en-US" smtClean="0"/>
              <a:t>1394/03</a:t>
            </a:r>
            <a:endParaRPr lang="en-US"/>
          </a:p>
        </p:txBody>
      </p:sp>
      <p:sp>
        <p:nvSpPr>
          <p:cNvPr id="4" name="Slide Number Placeholder 3"/>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1933832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E967E71-22BD-467E-AB3C-2CDB3D9FD759}" type="datetime1">
              <a:rPr lang="en-US" smtClean="0"/>
              <a:t>8/6/2023</a:t>
            </a:fld>
            <a:endParaRPr lang="en-US"/>
          </a:p>
        </p:txBody>
      </p:sp>
      <p:sp>
        <p:nvSpPr>
          <p:cNvPr id="6" name="Footer Placeholder 5"/>
          <p:cNvSpPr>
            <a:spLocks noGrp="1"/>
          </p:cNvSpPr>
          <p:nvPr>
            <p:ph type="ftr" sz="quarter" idx="11"/>
          </p:nvPr>
        </p:nvSpPr>
        <p:spPr/>
        <p:txBody>
          <a:bodyPr/>
          <a:lstStyle/>
          <a:p>
            <a:r>
              <a:rPr lang="en-US" smtClean="0"/>
              <a:t>1394/03</a:t>
            </a:r>
            <a:endParaRPr lang="en-US"/>
          </a:p>
        </p:txBody>
      </p:sp>
      <p:sp>
        <p:nvSpPr>
          <p:cNvPr id="7" name="Slide Number Placeholder 6"/>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2230310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49E3930-B1B6-45B9-BEBD-A9493ABE4AA0}" type="datetime1">
              <a:rPr lang="en-US" smtClean="0"/>
              <a:t>8/6/2023</a:t>
            </a:fld>
            <a:endParaRPr lang="en-US"/>
          </a:p>
        </p:txBody>
      </p:sp>
      <p:sp>
        <p:nvSpPr>
          <p:cNvPr id="6" name="Footer Placeholder 5"/>
          <p:cNvSpPr>
            <a:spLocks noGrp="1"/>
          </p:cNvSpPr>
          <p:nvPr>
            <p:ph type="ftr" sz="quarter" idx="11"/>
          </p:nvPr>
        </p:nvSpPr>
        <p:spPr/>
        <p:txBody>
          <a:bodyPr/>
          <a:lstStyle/>
          <a:p>
            <a:r>
              <a:rPr lang="en-US" smtClean="0"/>
              <a:t>1394/03</a:t>
            </a:r>
            <a:endParaRPr lang="en-US"/>
          </a:p>
        </p:txBody>
      </p:sp>
      <p:sp>
        <p:nvSpPr>
          <p:cNvPr id="7" name="Slide Number Placeholder 6"/>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3473637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CCA8B6D-CCA5-40BE-BBF5-961988D3E702}" type="datetime1">
              <a:rPr lang="en-US" smtClean="0"/>
              <a:t>8/6/2023</a:t>
            </a:fld>
            <a:endParaRPr lang="en-US"/>
          </a:p>
        </p:txBody>
      </p:sp>
      <p:sp>
        <p:nvSpPr>
          <p:cNvPr id="6" name="Footer Placeholder 5"/>
          <p:cNvSpPr>
            <a:spLocks noGrp="1"/>
          </p:cNvSpPr>
          <p:nvPr>
            <p:ph type="ftr" sz="quarter" idx="11"/>
          </p:nvPr>
        </p:nvSpPr>
        <p:spPr/>
        <p:txBody>
          <a:bodyPr/>
          <a:lstStyle/>
          <a:p>
            <a:r>
              <a:rPr lang="en-US" smtClean="0"/>
              <a:t>1394/03</a:t>
            </a:r>
            <a:endParaRPr lang="en-US"/>
          </a:p>
        </p:txBody>
      </p:sp>
      <p:sp>
        <p:nvSpPr>
          <p:cNvPr id="7" name="Slide Number Placeholder 6"/>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1980112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5CFE53-A671-4EA4-A8D2-E9C4BE3EE37D}" type="datetime1">
              <a:rPr lang="en-US" smtClean="0"/>
              <a:t>8/6/2023</a:t>
            </a:fld>
            <a:endParaRPr lang="en-US"/>
          </a:p>
        </p:txBody>
      </p:sp>
      <p:sp>
        <p:nvSpPr>
          <p:cNvPr id="5" name="Footer Placeholder 4"/>
          <p:cNvSpPr>
            <a:spLocks noGrp="1"/>
          </p:cNvSpPr>
          <p:nvPr>
            <p:ph type="ftr" sz="quarter" idx="11"/>
          </p:nvPr>
        </p:nvSpPr>
        <p:spPr/>
        <p:txBody>
          <a:bodyPr/>
          <a:lstStyle/>
          <a:p>
            <a:r>
              <a:rPr lang="en-US" smtClean="0"/>
              <a:t>1394/03</a:t>
            </a:r>
            <a:endParaRPr lang="en-US"/>
          </a:p>
        </p:txBody>
      </p:sp>
      <p:sp>
        <p:nvSpPr>
          <p:cNvPr id="6" name="Slide Number Placeholder 5"/>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1741723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13F85D-C3DD-4A3C-A075-23A502C0C5F2}" type="datetime1">
              <a:rPr lang="en-US" smtClean="0"/>
              <a:t>8/6/2023</a:t>
            </a:fld>
            <a:endParaRPr lang="en-US"/>
          </a:p>
        </p:txBody>
      </p:sp>
      <p:sp>
        <p:nvSpPr>
          <p:cNvPr id="5" name="Footer Placeholder 4"/>
          <p:cNvSpPr>
            <a:spLocks noGrp="1"/>
          </p:cNvSpPr>
          <p:nvPr>
            <p:ph type="ftr" sz="quarter" idx="11"/>
          </p:nvPr>
        </p:nvSpPr>
        <p:spPr/>
        <p:txBody>
          <a:bodyPr/>
          <a:lstStyle/>
          <a:p>
            <a:r>
              <a:rPr lang="en-US" smtClean="0"/>
              <a:t>1394/03</a:t>
            </a:r>
            <a:endParaRPr lang="en-US"/>
          </a:p>
        </p:txBody>
      </p:sp>
      <p:sp>
        <p:nvSpPr>
          <p:cNvPr id="6" name="Slide Number Placeholder 5"/>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869303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F62C360-E045-4679-B9C1-7E8E8610DB36}" type="datetime1">
              <a:rPr lang="en-US" smtClean="0"/>
              <a:t>8/6/2023</a:t>
            </a:fld>
            <a:endParaRPr lang="en-US"/>
          </a:p>
        </p:txBody>
      </p:sp>
      <p:sp>
        <p:nvSpPr>
          <p:cNvPr id="5" name="Footer Placeholder 4"/>
          <p:cNvSpPr>
            <a:spLocks noGrp="1"/>
          </p:cNvSpPr>
          <p:nvPr>
            <p:ph type="ftr" sz="quarter" idx="11"/>
          </p:nvPr>
        </p:nvSpPr>
        <p:spPr/>
        <p:txBody>
          <a:bodyPr/>
          <a:lstStyle/>
          <a:p>
            <a:r>
              <a:rPr lang="en-US" smtClean="0"/>
              <a:t>1394/03</a:t>
            </a:r>
            <a:endParaRPr lang="en-US"/>
          </a:p>
        </p:txBody>
      </p:sp>
      <p:sp>
        <p:nvSpPr>
          <p:cNvPr id="6" name="Slide Number Placeholder 5"/>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2605785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B71FE79E-1C96-40B4-A69E-DC4C0C091E5E}" type="datetime1">
              <a:rPr lang="en-US" smtClean="0">
                <a:solidFill>
                  <a:prstClr val="white">
                    <a:shade val="50000"/>
                  </a:prstClr>
                </a:solidFill>
              </a:rPr>
              <a:t>8/6/2023</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9ED556F4-6244-469E-9154-B27213126543}" type="slidenum">
              <a:rPr lang="fa-IR"/>
              <a:pPr>
                <a:defRPr/>
              </a:pPr>
              <a:t>‹#›</a:t>
            </a:fld>
            <a:endParaRPr lang="en-US"/>
          </a:p>
        </p:txBody>
      </p:sp>
    </p:spTree>
    <p:extLst>
      <p:ext uri="{BB962C8B-B14F-4D97-AF65-F5344CB8AC3E}">
        <p14:creationId xmlns:p14="http://schemas.microsoft.com/office/powerpoint/2010/main" val="3681560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2D90AA-196F-44F2-9DB8-42DF9210EC14}" type="datetime1">
              <a:rPr lang="en-US" smtClean="0"/>
              <a:t>8/6/2023</a:t>
            </a:fld>
            <a:endParaRPr lang="en-US"/>
          </a:p>
        </p:txBody>
      </p:sp>
      <p:sp>
        <p:nvSpPr>
          <p:cNvPr id="5" name="Footer Placeholder 4"/>
          <p:cNvSpPr>
            <a:spLocks noGrp="1"/>
          </p:cNvSpPr>
          <p:nvPr>
            <p:ph type="ftr" sz="quarter" idx="11"/>
          </p:nvPr>
        </p:nvSpPr>
        <p:spPr/>
        <p:txBody>
          <a:bodyPr/>
          <a:lstStyle/>
          <a:p>
            <a:r>
              <a:rPr lang="en-US" smtClean="0"/>
              <a:t>1394/03</a:t>
            </a:r>
            <a:endParaRPr lang="en-US"/>
          </a:p>
        </p:txBody>
      </p:sp>
      <p:sp>
        <p:nvSpPr>
          <p:cNvPr id="6" name="Slide Number Placeholder 5"/>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1475093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89E0A1-56D7-4D05-825D-1E3AF25265E1}" type="datetime1">
              <a:rPr lang="en-US" smtClean="0"/>
              <a:t>8/6/2023</a:t>
            </a:fld>
            <a:endParaRPr lang="en-US"/>
          </a:p>
        </p:txBody>
      </p:sp>
      <p:sp>
        <p:nvSpPr>
          <p:cNvPr id="5" name="Footer Placeholder 4"/>
          <p:cNvSpPr>
            <a:spLocks noGrp="1"/>
          </p:cNvSpPr>
          <p:nvPr>
            <p:ph type="ftr" sz="quarter" idx="11"/>
          </p:nvPr>
        </p:nvSpPr>
        <p:spPr/>
        <p:txBody>
          <a:bodyPr/>
          <a:lstStyle/>
          <a:p>
            <a:r>
              <a:rPr lang="en-US" smtClean="0"/>
              <a:t>1394/03</a:t>
            </a:r>
            <a:endParaRPr lang="en-US"/>
          </a:p>
        </p:txBody>
      </p:sp>
      <p:sp>
        <p:nvSpPr>
          <p:cNvPr id="6" name="Slide Number Placeholder 5"/>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1510743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722777-7363-4205-A431-F73965AE89DA}" type="datetime1">
              <a:rPr lang="en-US" smtClean="0"/>
              <a:t>8/6/2023</a:t>
            </a:fld>
            <a:endParaRPr lang="en-US"/>
          </a:p>
        </p:txBody>
      </p:sp>
      <p:sp>
        <p:nvSpPr>
          <p:cNvPr id="5" name="Footer Placeholder 4"/>
          <p:cNvSpPr>
            <a:spLocks noGrp="1"/>
          </p:cNvSpPr>
          <p:nvPr>
            <p:ph type="ftr" sz="quarter" idx="11"/>
          </p:nvPr>
        </p:nvSpPr>
        <p:spPr/>
        <p:txBody>
          <a:bodyPr/>
          <a:lstStyle/>
          <a:p>
            <a:r>
              <a:rPr lang="en-US" smtClean="0"/>
              <a:t>1394/03</a:t>
            </a:r>
            <a:endParaRPr lang="en-US"/>
          </a:p>
        </p:txBody>
      </p:sp>
      <p:sp>
        <p:nvSpPr>
          <p:cNvPr id="6" name="Slide Number Placeholder 5"/>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3431243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D6874E-E88A-43C9-B790-FB0EAABB739D}" type="datetime1">
              <a:rPr lang="en-US" smtClean="0"/>
              <a:t>8/6/2023</a:t>
            </a:fld>
            <a:endParaRPr lang="en-US"/>
          </a:p>
        </p:txBody>
      </p:sp>
      <p:sp>
        <p:nvSpPr>
          <p:cNvPr id="5" name="Footer Placeholder 4"/>
          <p:cNvSpPr>
            <a:spLocks noGrp="1"/>
          </p:cNvSpPr>
          <p:nvPr>
            <p:ph type="ftr" sz="quarter" idx="11"/>
          </p:nvPr>
        </p:nvSpPr>
        <p:spPr/>
        <p:txBody>
          <a:bodyPr/>
          <a:lstStyle/>
          <a:p>
            <a:r>
              <a:rPr lang="en-US" smtClean="0"/>
              <a:t>1394/03</a:t>
            </a:r>
            <a:endParaRPr lang="en-US"/>
          </a:p>
        </p:txBody>
      </p:sp>
      <p:sp>
        <p:nvSpPr>
          <p:cNvPr id="6" name="Slide Number Placeholder 5"/>
          <p:cNvSpPr>
            <a:spLocks noGrp="1"/>
          </p:cNvSpPr>
          <p:nvPr>
            <p:ph type="sldNum" sz="quarter" idx="12"/>
          </p:nvPr>
        </p:nvSpPr>
        <p:spPr/>
        <p:txBody>
          <a:bodyPr/>
          <a:lstStyle/>
          <a:p>
            <a:fld id="{F658A67C-BF8B-41D1-81DD-88050FC23223}" type="slidenum">
              <a:rPr lang="en-US" smtClean="0"/>
              <a:t>‹#›</a:t>
            </a:fld>
            <a:endParaRPr lang="en-US"/>
          </a:p>
        </p:txBody>
      </p:sp>
    </p:spTree>
    <p:extLst>
      <p:ext uri="{BB962C8B-B14F-4D97-AF65-F5344CB8AC3E}">
        <p14:creationId xmlns:p14="http://schemas.microsoft.com/office/powerpoint/2010/main" val="947062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963CFF-A4F6-4EE2-A06B-5A14AB6D9568}"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CCA2F-FE01-4B65-82B0-5A59C9CE0F00}" type="slidenum">
              <a:rPr lang="en-US" smtClean="0"/>
              <a:t>‹#›</a:t>
            </a:fld>
            <a:endParaRPr lang="en-US"/>
          </a:p>
        </p:txBody>
      </p:sp>
    </p:spTree>
    <p:extLst>
      <p:ext uri="{BB962C8B-B14F-4D97-AF65-F5344CB8AC3E}">
        <p14:creationId xmlns:p14="http://schemas.microsoft.com/office/powerpoint/2010/main" val="1377915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963CFF-A4F6-4EE2-A06B-5A14AB6D9568}"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CCA2F-FE01-4B65-82B0-5A59C9CE0F00}" type="slidenum">
              <a:rPr lang="en-US" smtClean="0"/>
              <a:t>‹#›</a:t>
            </a:fld>
            <a:endParaRPr lang="en-US"/>
          </a:p>
        </p:txBody>
      </p:sp>
    </p:spTree>
    <p:extLst>
      <p:ext uri="{BB962C8B-B14F-4D97-AF65-F5344CB8AC3E}">
        <p14:creationId xmlns:p14="http://schemas.microsoft.com/office/powerpoint/2010/main" val="3502038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6963CFF-A4F6-4EE2-A06B-5A14AB6D9568}"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CCA2F-FE01-4B65-82B0-5A59C9CE0F00}" type="slidenum">
              <a:rPr lang="en-US" smtClean="0"/>
              <a:t>‹#›</a:t>
            </a:fld>
            <a:endParaRPr lang="en-US"/>
          </a:p>
        </p:txBody>
      </p:sp>
    </p:spTree>
    <p:extLst>
      <p:ext uri="{BB962C8B-B14F-4D97-AF65-F5344CB8AC3E}">
        <p14:creationId xmlns:p14="http://schemas.microsoft.com/office/powerpoint/2010/main" val="1951632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963CFF-A4F6-4EE2-A06B-5A14AB6D9568}"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CCA2F-FE01-4B65-82B0-5A59C9CE0F00}" type="slidenum">
              <a:rPr lang="en-US" smtClean="0"/>
              <a:t>‹#›</a:t>
            </a:fld>
            <a:endParaRPr lang="en-US"/>
          </a:p>
        </p:txBody>
      </p:sp>
    </p:spTree>
    <p:extLst>
      <p:ext uri="{BB962C8B-B14F-4D97-AF65-F5344CB8AC3E}">
        <p14:creationId xmlns:p14="http://schemas.microsoft.com/office/powerpoint/2010/main" val="1114746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963CFF-A4F6-4EE2-A06B-5A14AB6D9568}" type="datetimeFigureOut">
              <a:rPr lang="en-US" smtClean="0"/>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1CCA2F-FE01-4B65-82B0-5A59C9CE0F00}" type="slidenum">
              <a:rPr lang="en-US" smtClean="0"/>
              <a:t>‹#›</a:t>
            </a:fld>
            <a:endParaRPr lang="en-US"/>
          </a:p>
        </p:txBody>
      </p:sp>
    </p:spTree>
    <p:extLst>
      <p:ext uri="{BB962C8B-B14F-4D97-AF65-F5344CB8AC3E}">
        <p14:creationId xmlns:p14="http://schemas.microsoft.com/office/powerpoint/2010/main" val="36895193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963CFF-A4F6-4EE2-A06B-5A14AB6D9568}" type="datetimeFigureOut">
              <a:rPr lang="en-US" smtClean="0"/>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1CCA2F-FE01-4B65-82B0-5A59C9CE0F00}" type="slidenum">
              <a:rPr lang="en-US" smtClean="0"/>
              <a:t>‹#›</a:t>
            </a:fld>
            <a:endParaRPr lang="en-US"/>
          </a:p>
        </p:txBody>
      </p:sp>
    </p:spTree>
    <p:extLst>
      <p:ext uri="{BB962C8B-B14F-4D97-AF65-F5344CB8AC3E}">
        <p14:creationId xmlns:p14="http://schemas.microsoft.com/office/powerpoint/2010/main" val="2959971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974B66D9-5D95-4F30-B46F-6301D98E1A91}" type="datetime1">
              <a:rPr lang="en-US" smtClean="0">
                <a:solidFill>
                  <a:prstClr val="white">
                    <a:shade val="50000"/>
                  </a:prstClr>
                </a:solidFill>
              </a:rPr>
              <a:t>8/6/2023</a:t>
            </a:fld>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1F4294B7-E2A5-42ED-84D3-80A0A74FC58F}" type="slidenum">
              <a:rPr lang="fa-IR"/>
              <a:pPr>
                <a:defRPr/>
              </a:pPr>
              <a:t>‹#›</a:t>
            </a:fld>
            <a:endParaRPr lang="en-US"/>
          </a:p>
        </p:txBody>
      </p:sp>
    </p:spTree>
    <p:extLst>
      <p:ext uri="{BB962C8B-B14F-4D97-AF65-F5344CB8AC3E}">
        <p14:creationId xmlns:p14="http://schemas.microsoft.com/office/powerpoint/2010/main" val="4274664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63CFF-A4F6-4EE2-A06B-5A14AB6D9568}" type="datetimeFigureOut">
              <a:rPr lang="en-US" smtClean="0"/>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1CCA2F-FE01-4B65-82B0-5A59C9CE0F00}" type="slidenum">
              <a:rPr lang="en-US" smtClean="0"/>
              <a:t>‹#›</a:t>
            </a:fld>
            <a:endParaRPr lang="en-US"/>
          </a:p>
        </p:txBody>
      </p:sp>
    </p:spTree>
    <p:extLst>
      <p:ext uri="{BB962C8B-B14F-4D97-AF65-F5344CB8AC3E}">
        <p14:creationId xmlns:p14="http://schemas.microsoft.com/office/powerpoint/2010/main" val="4060762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963CFF-A4F6-4EE2-A06B-5A14AB6D9568}"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CCA2F-FE01-4B65-82B0-5A59C9CE0F00}" type="slidenum">
              <a:rPr lang="en-US" smtClean="0"/>
              <a:t>‹#›</a:t>
            </a:fld>
            <a:endParaRPr lang="en-US"/>
          </a:p>
        </p:txBody>
      </p:sp>
    </p:spTree>
    <p:extLst>
      <p:ext uri="{BB962C8B-B14F-4D97-AF65-F5344CB8AC3E}">
        <p14:creationId xmlns:p14="http://schemas.microsoft.com/office/powerpoint/2010/main" val="22006245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963CFF-A4F6-4EE2-A06B-5A14AB6D9568}"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CCA2F-FE01-4B65-82B0-5A59C9CE0F00}" type="slidenum">
              <a:rPr lang="en-US" smtClean="0"/>
              <a:t>‹#›</a:t>
            </a:fld>
            <a:endParaRPr lang="en-US"/>
          </a:p>
        </p:txBody>
      </p:sp>
    </p:spTree>
    <p:extLst>
      <p:ext uri="{BB962C8B-B14F-4D97-AF65-F5344CB8AC3E}">
        <p14:creationId xmlns:p14="http://schemas.microsoft.com/office/powerpoint/2010/main" val="4123174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963CFF-A4F6-4EE2-A06B-5A14AB6D9568}"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CCA2F-FE01-4B65-82B0-5A59C9CE0F00}" type="slidenum">
              <a:rPr lang="en-US" smtClean="0"/>
              <a:t>‹#›</a:t>
            </a:fld>
            <a:endParaRPr lang="en-US"/>
          </a:p>
        </p:txBody>
      </p:sp>
    </p:spTree>
    <p:extLst>
      <p:ext uri="{BB962C8B-B14F-4D97-AF65-F5344CB8AC3E}">
        <p14:creationId xmlns:p14="http://schemas.microsoft.com/office/powerpoint/2010/main" val="1595250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963CFF-A4F6-4EE2-A06B-5A14AB6D9568}"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CCA2F-FE01-4B65-82B0-5A59C9CE0F00}" type="slidenum">
              <a:rPr lang="en-US" smtClean="0"/>
              <a:t>‹#›</a:t>
            </a:fld>
            <a:endParaRPr lang="en-US"/>
          </a:p>
        </p:txBody>
      </p:sp>
    </p:spTree>
    <p:extLst>
      <p:ext uri="{BB962C8B-B14F-4D97-AF65-F5344CB8AC3E}">
        <p14:creationId xmlns:p14="http://schemas.microsoft.com/office/powerpoint/2010/main" val="3897218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E72A95-719D-4261-90E3-4A8C6327A847}"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6108447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72A95-719D-4261-90E3-4A8C6327A847}"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1871415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BE72A95-719D-4261-90E3-4A8C6327A847}"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7088528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E72A95-719D-4261-90E3-4A8C6327A847}"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20307372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E72A95-719D-4261-90E3-4A8C6327A847}" type="datetimeFigureOut">
              <a:rPr lang="en-US" smtClean="0"/>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512890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6D5BCFF5-002D-4DD5-B7B9-DC6D52A6C483}" type="datetime1">
              <a:rPr lang="en-US" smtClean="0">
                <a:solidFill>
                  <a:prstClr val="white">
                    <a:shade val="50000"/>
                  </a:prstClr>
                </a:solidFill>
              </a:rPr>
              <a:t>8/6/2023</a:t>
            </a:fld>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99FC8560-0E0F-43B1-9826-14C7768BBEC7}" type="slidenum">
              <a:rPr lang="fa-IR"/>
              <a:pPr>
                <a:defRPr/>
              </a:pPr>
              <a:t>‹#›</a:t>
            </a:fld>
            <a:endParaRPr lang="en-US"/>
          </a:p>
        </p:txBody>
      </p:sp>
    </p:spTree>
    <p:extLst>
      <p:ext uri="{BB962C8B-B14F-4D97-AF65-F5344CB8AC3E}">
        <p14:creationId xmlns:p14="http://schemas.microsoft.com/office/powerpoint/2010/main" val="14285124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E72A95-719D-4261-90E3-4A8C6327A847}" type="datetimeFigureOut">
              <a:rPr lang="en-US" smtClean="0"/>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3243812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E72A95-719D-4261-90E3-4A8C6327A847}" type="datetimeFigureOut">
              <a:rPr lang="en-US" smtClean="0"/>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24903462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E72A95-719D-4261-90E3-4A8C6327A847}"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4265483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E72A95-719D-4261-90E3-4A8C6327A847}"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6064476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72A95-719D-4261-90E3-4A8C6327A847}"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1563672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72A95-719D-4261-90E3-4A8C6327A847}"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2154045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E72A95-719D-4261-90E3-4A8C6327A847}" type="datetimeFigureOut">
              <a:rPr lang="en-US" smtClean="0"/>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CAAD52-D46F-4998-83A3-873BAA1E264B}" type="slidenum">
              <a:rPr lang="en-US" smtClean="0"/>
              <a:t>‹#›</a:t>
            </a:fld>
            <a:endParaRPr lang="en-US"/>
          </a:p>
        </p:txBody>
      </p:sp>
    </p:spTree>
    <p:extLst>
      <p:ext uri="{BB962C8B-B14F-4D97-AF65-F5344CB8AC3E}">
        <p14:creationId xmlns:p14="http://schemas.microsoft.com/office/powerpoint/2010/main" val="245768419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C5C8DB-1649-471D-991A-857FD88B21C8}"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2E7F6-FABF-41B3-8DD9-375271240794}" type="slidenum">
              <a:rPr lang="en-US" smtClean="0"/>
              <a:t>‹#›</a:t>
            </a:fld>
            <a:endParaRPr lang="en-US"/>
          </a:p>
        </p:txBody>
      </p:sp>
    </p:spTree>
    <p:extLst>
      <p:ext uri="{BB962C8B-B14F-4D97-AF65-F5344CB8AC3E}">
        <p14:creationId xmlns:p14="http://schemas.microsoft.com/office/powerpoint/2010/main" val="23329882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C5C8DB-1649-471D-991A-857FD88B21C8}"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2E7F6-FABF-41B3-8DD9-375271240794}" type="slidenum">
              <a:rPr lang="en-US" smtClean="0"/>
              <a:t>‹#›</a:t>
            </a:fld>
            <a:endParaRPr lang="en-US"/>
          </a:p>
        </p:txBody>
      </p:sp>
    </p:spTree>
    <p:extLst>
      <p:ext uri="{BB962C8B-B14F-4D97-AF65-F5344CB8AC3E}">
        <p14:creationId xmlns:p14="http://schemas.microsoft.com/office/powerpoint/2010/main" val="397492680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2C5C8DB-1649-471D-991A-857FD88B21C8}"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2E7F6-FABF-41B3-8DD9-375271240794}" type="slidenum">
              <a:rPr lang="en-US" smtClean="0"/>
              <a:t>‹#›</a:t>
            </a:fld>
            <a:endParaRPr lang="en-US"/>
          </a:p>
        </p:txBody>
      </p:sp>
    </p:spTree>
    <p:extLst>
      <p:ext uri="{BB962C8B-B14F-4D97-AF65-F5344CB8AC3E}">
        <p14:creationId xmlns:p14="http://schemas.microsoft.com/office/powerpoint/2010/main" val="31458492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1B8E858-2BB2-4495-80D4-648D6E4E706A}" type="datetime1">
              <a:rPr lang="en-US" smtClean="0">
                <a:solidFill>
                  <a:prstClr val="white">
                    <a:shade val="50000"/>
                  </a:prstClr>
                </a:solidFill>
              </a:rPr>
              <a:t>8/6/2023</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67D55AD1-0D2B-4D65-A62E-52B4FF623346}" type="slidenum">
              <a:rPr lang="fa-IR"/>
              <a:pPr>
                <a:defRPr/>
              </a:pPr>
              <a:t>‹#›</a:t>
            </a:fld>
            <a:endParaRPr lang="en-US"/>
          </a:p>
        </p:txBody>
      </p:sp>
    </p:spTree>
    <p:extLst>
      <p:ext uri="{BB962C8B-B14F-4D97-AF65-F5344CB8AC3E}">
        <p14:creationId xmlns:p14="http://schemas.microsoft.com/office/powerpoint/2010/main" val="22602737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C5C8DB-1649-471D-991A-857FD88B21C8}"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22E7F6-FABF-41B3-8DD9-375271240794}" type="slidenum">
              <a:rPr lang="en-US" smtClean="0"/>
              <a:t>‹#›</a:t>
            </a:fld>
            <a:endParaRPr lang="en-US"/>
          </a:p>
        </p:txBody>
      </p:sp>
    </p:spTree>
    <p:extLst>
      <p:ext uri="{BB962C8B-B14F-4D97-AF65-F5344CB8AC3E}">
        <p14:creationId xmlns:p14="http://schemas.microsoft.com/office/powerpoint/2010/main" val="18042829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C5C8DB-1649-471D-991A-857FD88B21C8}" type="datetimeFigureOut">
              <a:rPr lang="en-US" smtClean="0"/>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22E7F6-FABF-41B3-8DD9-375271240794}" type="slidenum">
              <a:rPr lang="en-US" smtClean="0"/>
              <a:t>‹#›</a:t>
            </a:fld>
            <a:endParaRPr lang="en-US"/>
          </a:p>
        </p:txBody>
      </p:sp>
    </p:spTree>
    <p:extLst>
      <p:ext uri="{BB962C8B-B14F-4D97-AF65-F5344CB8AC3E}">
        <p14:creationId xmlns:p14="http://schemas.microsoft.com/office/powerpoint/2010/main" val="2070073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C5C8DB-1649-471D-991A-857FD88B21C8}" type="datetimeFigureOut">
              <a:rPr lang="en-US" smtClean="0"/>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22E7F6-FABF-41B3-8DD9-375271240794}" type="slidenum">
              <a:rPr lang="en-US" smtClean="0"/>
              <a:t>‹#›</a:t>
            </a:fld>
            <a:endParaRPr lang="en-US"/>
          </a:p>
        </p:txBody>
      </p:sp>
    </p:spTree>
    <p:extLst>
      <p:ext uri="{BB962C8B-B14F-4D97-AF65-F5344CB8AC3E}">
        <p14:creationId xmlns:p14="http://schemas.microsoft.com/office/powerpoint/2010/main" val="415827252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C5C8DB-1649-471D-991A-857FD88B21C8}" type="datetimeFigureOut">
              <a:rPr lang="en-US" smtClean="0"/>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22E7F6-FABF-41B3-8DD9-375271240794}" type="slidenum">
              <a:rPr lang="en-US" smtClean="0"/>
              <a:t>‹#›</a:t>
            </a:fld>
            <a:endParaRPr lang="en-US"/>
          </a:p>
        </p:txBody>
      </p:sp>
    </p:spTree>
    <p:extLst>
      <p:ext uri="{BB962C8B-B14F-4D97-AF65-F5344CB8AC3E}">
        <p14:creationId xmlns:p14="http://schemas.microsoft.com/office/powerpoint/2010/main" val="16564463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C5C8DB-1649-471D-991A-857FD88B21C8}"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22E7F6-FABF-41B3-8DD9-375271240794}" type="slidenum">
              <a:rPr lang="en-US" smtClean="0"/>
              <a:t>‹#›</a:t>
            </a:fld>
            <a:endParaRPr lang="en-US"/>
          </a:p>
        </p:txBody>
      </p:sp>
    </p:spTree>
    <p:extLst>
      <p:ext uri="{BB962C8B-B14F-4D97-AF65-F5344CB8AC3E}">
        <p14:creationId xmlns:p14="http://schemas.microsoft.com/office/powerpoint/2010/main" val="17041354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C5C8DB-1649-471D-991A-857FD88B21C8}"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22E7F6-FABF-41B3-8DD9-375271240794}" type="slidenum">
              <a:rPr lang="en-US" smtClean="0"/>
              <a:t>‹#›</a:t>
            </a:fld>
            <a:endParaRPr lang="en-US"/>
          </a:p>
        </p:txBody>
      </p:sp>
    </p:spTree>
    <p:extLst>
      <p:ext uri="{BB962C8B-B14F-4D97-AF65-F5344CB8AC3E}">
        <p14:creationId xmlns:p14="http://schemas.microsoft.com/office/powerpoint/2010/main" val="12482633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C5C8DB-1649-471D-991A-857FD88B21C8}"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2E7F6-FABF-41B3-8DD9-375271240794}" type="slidenum">
              <a:rPr lang="en-US" smtClean="0"/>
              <a:t>‹#›</a:t>
            </a:fld>
            <a:endParaRPr lang="en-US"/>
          </a:p>
        </p:txBody>
      </p:sp>
    </p:spTree>
    <p:extLst>
      <p:ext uri="{BB962C8B-B14F-4D97-AF65-F5344CB8AC3E}">
        <p14:creationId xmlns:p14="http://schemas.microsoft.com/office/powerpoint/2010/main" val="13954586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C5C8DB-1649-471D-991A-857FD88B21C8}"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2E7F6-FABF-41B3-8DD9-375271240794}" type="slidenum">
              <a:rPr lang="en-US" smtClean="0"/>
              <a:t>‹#›</a:t>
            </a:fld>
            <a:endParaRPr lang="en-US"/>
          </a:p>
        </p:txBody>
      </p:sp>
    </p:spTree>
    <p:extLst>
      <p:ext uri="{BB962C8B-B14F-4D97-AF65-F5344CB8AC3E}">
        <p14:creationId xmlns:p14="http://schemas.microsoft.com/office/powerpoint/2010/main" val="1854910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41EEFAB9-A964-468F-8C0A-3B8BAA81EC1A}" type="datetime1">
              <a:rPr lang="en-US" smtClean="0">
                <a:solidFill>
                  <a:prstClr val="white">
                    <a:shade val="50000"/>
                  </a:prstClr>
                </a:solidFill>
              </a:rPr>
              <a:t>8/6/2023</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796BFBA-20D5-463E-8B20-2170B14F813A}" type="slidenum">
              <a:rPr lang="fa-IR"/>
              <a:pPr>
                <a:defRPr/>
              </a:pPr>
              <a:t>‹#›</a:t>
            </a:fld>
            <a:endParaRPr lang="en-US"/>
          </a:p>
        </p:txBody>
      </p:sp>
    </p:spTree>
    <p:extLst>
      <p:ext uri="{BB962C8B-B14F-4D97-AF65-F5344CB8AC3E}">
        <p14:creationId xmlns:p14="http://schemas.microsoft.com/office/powerpoint/2010/main" val="4234266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485897DF-9D9F-4D39-90FA-6FCE2DD561A3}" type="datetime1">
              <a:rPr lang="en-US" smtClean="0">
                <a:solidFill>
                  <a:prstClr val="white">
                    <a:shade val="50000"/>
                  </a:prstClr>
                </a:solidFill>
              </a:rPr>
              <a:t>8/6/2023</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9DEF653B-D852-4789-815A-00901D6A2E6E}" type="slidenum">
              <a:rPr lang="fa-IR"/>
              <a:pPr>
                <a:defRPr/>
              </a:pPr>
              <a:t>‹#›</a:t>
            </a:fld>
            <a:endParaRPr lang="en-US"/>
          </a:p>
        </p:txBody>
      </p:sp>
    </p:spTree>
    <p:extLst>
      <p:ext uri="{BB962C8B-B14F-4D97-AF65-F5344CB8AC3E}">
        <p14:creationId xmlns:p14="http://schemas.microsoft.com/office/powerpoint/2010/main" val="356106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2051" name="Text Placeholder 12"/>
          <p:cNvSpPr>
            <a:spLocks noGrp="1"/>
          </p:cNvSpPr>
          <p:nvPr>
            <p:ph type="body" idx="1"/>
          </p:nvPr>
        </p:nvSpPr>
        <p:spPr bwMode="auto">
          <a:xfrm>
            <a:off x="609600" y="1600201"/>
            <a:ext cx="109728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49FFC552-5E42-4F97-80F2-F5EDA24F69FA}" type="datetime1">
              <a:rPr lang="en-US" smtClean="0">
                <a:solidFill>
                  <a:prstClr val="white">
                    <a:shade val="50000"/>
                  </a:prstClr>
                </a:solidFill>
              </a:rPr>
              <a:t>8/6/2023</a:t>
            </a:fld>
            <a:endParaRPr lang="en-US">
              <a:solidFill>
                <a:prstClr val="white">
                  <a:shade val="50000"/>
                </a:prstClr>
              </a:solidFill>
            </a:endParaRPr>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r>
              <a:rPr lang="en-US" smtClean="0">
                <a:solidFill>
                  <a:prstClr val="white">
                    <a:shade val="50000"/>
                  </a:prstClr>
                </a:solidFill>
              </a:rPr>
              <a:t>1394/03</a:t>
            </a:r>
            <a:endParaRPr lang="en-US">
              <a:solidFill>
                <a:prstClr val="white">
                  <a:shade val="50000"/>
                </a:prstClr>
              </a:solidFill>
            </a:endParaRP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wrap="square" lIns="0" tIns="45720" rIns="0" bIns="45720" numCol="1" anchor="b" anchorCtr="0" compatLnSpc="1">
            <a:prstTxWarp prst="textNoShape">
              <a:avLst/>
            </a:prstTxWarp>
          </a:bodyPr>
          <a:lstStyle>
            <a:lvl1pPr algn="r" eaLnBrk="0" hangingPunct="0">
              <a:defRPr sz="1200">
                <a:solidFill>
                  <a:srgbClr val="BCBCBC"/>
                </a:solidFill>
                <a:latin typeface="Book Antiqua" pitchFamily="18" charset="0"/>
                <a:cs typeface="+mn-cs"/>
              </a:defRPr>
            </a:lvl1pPr>
          </a:lstStyle>
          <a:p>
            <a:pPr>
              <a:defRPr/>
            </a:pPr>
            <a:fld id="{F22560C0-DE37-49C4-91FF-F8CCF3E709F1}" type="slidenum">
              <a:rPr lang="fa-IR"/>
              <a:pPr>
                <a:defRPr/>
              </a:pPr>
              <a:t>‹#›</a:t>
            </a:fld>
            <a:endParaRPr lang="en-US"/>
          </a:p>
        </p:txBody>
      </p:sp>
    </p:spTree>
    <p:extLst>
      <p:ext uri="{BB962C8B-B14F-4D97-AF65-F5344CB8AC3E}">
        <p14:creationId xmlns:p14="http://schemas.microsoft.com/office/powerpoint/2010/main" val="1687658571"/>
      </p:ext>
    </p:extLst>
  </p:cSld>
  <p:clrMap bg1="dk1" tx1="lt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ftr="0" dt="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12192000" cy="1238250"/>
          </a:xfrm>
          <a:prstGeom prst="rect">
            <a:avLst/>
          </a:prstGeom>
          <a:noFill/>
          <a:ln w="9525">
            <a:noFill/>
            <a:miter lim="800000"/>
            <a:headEnd/>
            <a:tailEnd/>
          </a:ln>
          <a:effectLst>
            <a:outerShdw dist="17961" dir="2700000" algn="ctr" rotWithShape="0">
              <a:srgbClr val="96CCEE"/>
            </a:outerShdw>
          </a:effec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2051" name="Rectangle 4"/>
          <p:cNvSpPr>
            <a:spLocks noGrp="1" noChangeArrowheads="1"/>
          </p:cNvSpPr>
          <p:nvPr>
            <p:ph type="body" idx="1"/>
          </p:nvPr>
        </p:nvSpPr>
        <p:spPr bwMode="auto">
          <a:xfrm>
            <a:off x="590785" y="1541463"/>
            <a:ext cx="11053704"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7174" name="Line 6"/>
          <p:cNvSpPr>
            <a:spLocks noChangeShapeType="1"/>
          </p:cNvSpPr>
          <p:nvPr/>
        </p:nvSpPr>
        <p:spPr bwMode="auto">
          <a:xfrm>
            <a:off x="0" y="1277938"/>
            <a:ext cx="12192000" cy="0"/>
          </a:xfrm>
          <a:prstGeom prst="line">
            <a:avLst/>
          </a:prstGeom>
          <a:noFill/>
          <a:ln w="38100">
            <a:solidFill>
              <a:srgbClr val="1E7FB8"/>
            </a:solidFill>
            <a:round/>
            <a:headEnd/>
            <a:tailEnd/>
          </a:ln>
          <a:effectLst>
            <a:outerShdw dist="28398" dir="1593903" algn="ctr" rotWithShape="0">
              <a:schemeClr val="bg2"/>
            </a:outerShdw>
          </a:effectLst>
        </p:spPr>
        <p:txBody>
          <a:bodyPr/>
          <a:lstStyle/>
          <a:p>
            <a:pPr marL="0" marR="0" lvl="0" indent="0" algn="l" defTabSz="812810" rtl="1" eaLnBrk="1" fontAlgn="base" latinLnBrk="0" hangingPunct="1">
              <a:lnSpc>
                <a:spcPct val="100000"/>
              </a:lnSpc>
              <a:spcBef>
                <a:spcPct val="0"/>
              </a:spcBef>
              <a:spcAft>
                <a:spcPct val="0"/>
              </a:spcAft>
              <a:buClrTx/>
              <a:buSzTx/>
              <a:buFontTx/>
              <a:buNone/>
              <a:tabLst/>
              <a:defRPr/>
            </a:pPr>
            <a:endParaRPr kumimoji="0" lang="en-US" sz="2667" b="1" i="0" u="none" strike="noStrike" kern="1200" cap="none" spc="0" normalizeH="0" baseline="0" noProof="0">
              <a:ln>
                <a:noFill/>
              </a:ln>
              <a:solidFill>
                <a:srgbClr val="000066"/>
              </a:solidFill>
              <a:effectLst/>
              <a:uLnTx/>
              <a:uFillTx/>
              <a:latin typeface="Verdana" panose="020B0604030504040204" pitchFamily="34" charset="0"/>
              <a:ea typeface="+mn-ea"/>
              <a:cs typeface="Arial" charset="0"/>
            </a:endParaRPr>
          </a:p>
        </p:txBody>
      </p:sp>
      <p:sp>
        <p:nvSpPr>
          <p:cNvPr id="7180" name="Rectangle 12"/>
          <p:cNvSpPr>
            <a:spLocks noChangeArrowheads="1"/>
          </p:cNvSpPr>
          <p:nvPr/>
        </p:nvSpPr>
        <p:spPr bwMode="auto">
          <a:xfrm>
            <a:off x="0" y="6121400"/>
            <a:ext cx="12192000" cy="736600"/>
          </a:xfrm>
          <a:prstGeom prst="rect">
            <a:avLst/>
          </a:prstGeom>
          <a:solidFill>
            <a:srgbClr val="1E7FB8"/>
          </a:solidFill>
          <a:ln w="9525">
            <a:noFill/>
            <a:miter lim="800000"/>
            <a:headEnd/>
            <a:tailEnd/>
          </a:ln>
          <a:effectLst/>
        </p:spPr>
        <p:txBody>
          <a:bodyPr wrap="none" anchor="ctr"/>
          <a:lstStyle/>
          <a:p>
            <a:pPr marL="0" marR="0" lvl="0" indent="0" algn="l" defTabSz="812810" rtl="1" eaLnBrk="1" fontAlgn="base" latinLnBrk="0" hangingPunct="1">
              <a:lnSpc>
                <a:spcPct val="100000"/>
              </a:lnSpc>
              <a:spcBef>
                <a:spcPct val="0"/>
              </a:spcBef>
              <a:spcAft>
                <a:spcPct val="0"/>
              </a:spcAft>
              <a:buClrTx/>
              <a:buSzTx/>
              <a:buFontTx/>
              <a:buNone/>
              <a:tabLst/>
              <a:defRPr/>
            </a:pPr>
            <a:endParaRPr kumimoji="0" lang="en-US" sz="2667" b="1" i="0" u="none" strike="noStrike" kern="1200" cap="none" spc="0" normalizeH="0" baseline="0" noProof="0">
              <a:ln>
                <a:noFill/>
              </a:ln>
              <a:solidFill>
                <a:srgbClr val="000066"/>
              </a:solidFill>
              <a:effectLst/>
              <a:uLnTx/>
              <a:uFillTx/>
              <a:latin typeface="Verdana" panose="020B0604030504040204" pitchFamily="34" charset="0"/>
              <a:ea typeface="+mn-ea"/>
              <a:cs typeface="Arial" charset="0"/>
            </a:endParaRPr>
          </a:p>
        </p:txBody>
      </p:sp>
      <p:sp>
        <p:nvSpPr>
          <p:cNvPr id="7181" name="Rectangle 13"/>
          <p:cNvSpPr>
            <a:spLocks noChangeArrowheads="1"/>
          </p:cNvSpPr>
          <p:nvPr/>
        </p:nvSpPr>
        <p:spPr bwMode="auto">
          <a:xfrm>
            <a:off x="1036698" y="6445250"/>
            <a:ext cx="8985956" cy="412750"/>
          </a:xfrm>
          <a:prstGeom prst="rect">
            <a:avLst/>
          </a:prstGeom>
          <a:noFill/>
          <a:ln w="9525">
            <a:noFill/>
            <a:miter lim="800000"/>
            <a:headEnd/>
            <a:tailEnd/>
          </a:ln>
          <a:effectLst/>
        </p:spPr>
        <p:txBody>
          <a:bodyPr lIns="0" tIns="0" rIns="0" bIns="0"/>
          <a:lstStyle>
            <a:lvl1pPr defTabSz="979488" eaLnBrk="0" hangingPunct="0">
              <a:defRPr sz="3000" b="1">
                <a:solidFill>
                  <a:srgbClr val="000066"/>
                </a:solidFill>
                <a:latin typeface="Verdana" panose="020B0604030504040204" pitchFamily="34" charset="0"/>
                <a:cs typeface="Arial" panose="020B0604020202020204" pitchFamily="34" charset="0"/>
              </a:defRPr>
            </a:lvl1pPr>
            <a:lvl2pPr marL="742950" indent="-285750" defTabSz="979488" eaLnBrk="0" hangingPunct="0">
              <a:defRPr sz="3000" b="1">
                <a:solidFill>
                  <a:srgbClr val="000066"/>
                </a:solidFill>
                <a:latin typeface="Verdana" panose="020B0604030504040204" pitchFamily="34" charset="0"/>
                <a:cs typeface="Arial" panose="020B0604020202020204" pitchFamily="34" charset="0"/>
              </a:defRPr>
            </a:lvl2pPr>
            <a:lvl3pPr marL="1143000" indent="-228600" defTabSz="979488" eaLnBrk="0" hangingPunct="0">
              <a:defRPr sz="3000" b="1">
                <a:solidFill>
                  <a:srgbClr val="000066"/>
                </a:solidFill>
                <a:latin typeface="Verdana" panose="020B0604030504040204" pitchFamily="34" charset="0"/>
                <a:cs typeface="Arial" panose="020B0604020202020204" pitchFamily="34" charset="0"/>
              </a:defRPr>
            </a:lvl3pPr>
            <a:lvl4pPr marL="1600200" indent="-228600" defTabSz="979488" eaLnBrk="0" hangingPunct="0">
              <a:defRPr sz="3000" b="1">
                <a:solidFill>
                  <a:srgbClr val="000066"/>
                </a:solidFill>
                <a:latin typeface="Verdana" panose="020B0604030504040204" pitchFamily="34" charset="0"/>
                <a:cs typeface="Arial" panose="020B0604020202020204" pitchFamily="34" charset="0"/>
              </a:defRPr>
            </a:lvl4pPr>
            <a:lvl5pPr marL="2057400" indent="-228600" defTabSz="979488" eaLnBrk="0" hangingPunct="0">
              <a:defRPr sz="3000" b="1">
                <a:solidFill>
                  <a:srgbClr val="000066"/>
                </a:solidFill>
                <a:latin typeface="Verdana" panose="020B0604030504040204" pitchFamily="34" charset="0"/>
                <a:cs typeface="Arial" panose="020B0604020202020204" pitchFamily="34" charset="0"/>
              </a:defRPr>
            </a:lvl5pPr>
            <a:lvl6pPr marL="2514600" indent="-228600" defTabSz="979488" rtl="1" eaLnBrk="0" fontAlgn="base" hangingPunct="0">
              <a:spcBef>
                <a:spcPct val="0"/>
              </a:spcBef>
              <a:spcAft>
                <a:spcPct val="0"/>
              </a:spcAft>
              <a:defRPr sz="3000" b="1">
                <a:solidFill>
                  <a:srgbClr val="000066"/>
                </a:solidFill>
                <a:latin typeface="Verdana" panose="020B0604030504040204" pitchFamily="34" charset="0"/>
                <a:cs typeface="Arial" panose="020B0604020202020204" pitchFamily="34" charset="0"/>
              </a:defRPr>
            </a:lvl6pPr>
            <a:lvl7pPr marL="2971800" indent="-228600" defTabSz="979488" rtl="1" eaLnBrk="0" fontAlgn="base" hangingPunct="0">
              <a:spcBef>
                <a:spcPct val="0"/>
              </a:spcBef>
              <a:spcAft>
                <a:spcPct val="0"/>
              </a:spcAft>
              <a:defRPr sz="3000" b="1">
                <a:solidFill>
                  <a:srgbClr val="000066"/>
                </a:solidFill>
                <a:latin typeface="Verdana" panose="020B0604030504040204" pitchFamily="34" charset="0"/>
                <a:cs typeface="Arial" panose="020B0604020202020204" pitchFamily="34" charset="0"/>
              </a:defRPr>
            </a:lvl7pPr>
            <a:lvl8pPr marL="3429000" indent="-228600" defTabSz="979488" rtl="1" eaLnBrk="0" fontAlgn="base" hangingPunct="0">
              <a:spcBef>
                <a:spcPct val="0"/>
              </a:spcBef>
              <a:spcAft>
                <a:spcPct val="0"/>
              </a:spcAft>
              <a:defRPr sz="3000" b="1">
                <a:solidFill>
                  <a:srgbClr val="000066"/>
                </a:solidFill>
                <a:latin typeface="Verdana" panose="020B0604030504040204" pitchFamily="34" charset="0"/>
                <a:cs typeface="Arial" panose="020B0604020202020204" pitchFamily="34" charset="0"/>
              </a:defRPr>
            </a:lvl8pPr>
            <a:lvl9pPr marL="3886200" indent="-228600" defTabSz="979488" rtl="1" eaLnBrk="0" fontAlgn="base" hangingPunct="0">
              <a:spcBef>
                <a:spcPct val="0"/>
              </a:spcBef>
              <a:spcAft>
                <a:spcPct val="0"/>
              </a:spcAft>
              <a:defRPr sz="3000" b="1">
                <a:solidFill>
                  <a:srgbClr val="000066"/>
                </a:solidFill>
                <a:latin typeface="Verdana" panose="020B0604030504040204" pitchFamily="34" charset="0"/>
                <a:cs typeface="Arial" panose="020B0604020202020204" pitchFamily="34" charset="0"/>
              </a:defRPr>
            </a:lvl9pPr>
          </a:lstStyle>
          <a:p>
            <a:pPr marL="0" marR="0" lvl="0" indent="0" algn="ctr" defTabSz="870667" rtl="0" eaLnBrk="1" fontAlgn="base" latinLnBrk="0" hangingPunct="1">
              <a:lnSpc>
                <a:spcPct val="100000"/>
              </a:lnSpc>
              <a:spcBef>
                <a:spcPct val="0"/>
              </a:spcBef>
              <a:spcAft>
                <a:spcPct val="0"/>
              </a:spcAft>
              <a:buClrTx/>
              <a:buSzTx/>
              <a:buFontTx/>
              <a:buNone/>
              <a:tabLst/>
              <a:defRPr/>
            </a:pPr>
            <a:r>
              <a:rPr kumimoji="0" lang="en-US" altLang="ja-JP" sz="1244" b="1" i="0" u="none" strike="noStrike" kern="1200" cap="none" spc="0" normalizeH="0" baseline="0" noProof="0" smtClean="0">
                <a:ln>
                  <a:noFill/>
                </a:ln>
                <a:solidFill>
                  <a:srgbClr val="FFFFFF"/>
                </a:solidFill>
                <a:effectLst/>
                <a:uLnTx/>
                <a:uFillTx/>
                <a:latin typeface="Verdana" panose="020B0604030504040204" pitchFamily="34" charset="0"/>
                <a:ea typeface="ＭＳ Ｐゴシック" panose="020B0600070205080204" pitchFamily="34" charset="-128"/>
                <a:cs typeface="Arial" panose="020B0604020202020204" pitchFamily="34" charset="0"/>
              </a:rPr>
              <a:t>World Health Day 2011: Antimicrobial Resistance</a:t>
            </a:r>
            <a:endParaRPr kumimoji="0" lang="th-TH" altLang="en-US" sz="1244" b="1" i="0" u="none" strike="noStrike" kern="1200" cap="none" spc="0" normalizeH="0" baseline="0" noProof="0" smtClean="0">
              <a:ln>
                <a:noFill/>
              </a:ln>
              <a:solidFill>
                <a:srgbClr val="FFFFFF"/>
              </a:solidFill>
              <a:effectLst/>
              <a:uLnTx/>
              <a:uFillTx/>
              <a:latin typeface="Verdana" panose="020B0604030504040204" pitchFamily="34" charset="0"/>
              <a:ea typeface="+mn-ea"/>
            </a:endParaRPr>
          </a:p>
        </p:txBody>
      </p:sp>
      <p:sp>
        <p:nvSpPr>
          <p:cNvPr id="7182" name="Rectangle 14"/>
          <p:cNvSpPr>
            <a:spLocks noChangeArrowheads="1"/>
          </p:cNvSpPr>
          <p:nvPr/>
        </p:nvSpPr>
        <p:spPr bwMode="auto">
          <a:xfrm>
            <a:off x="479779" y="6399215"/>
            <a:ext cx="474133" cy="331787"/>
          </a:xfrm>
          <a:prstGeom prst="rect">
            <a:avLst/>
          </a:prstGeom>
          <a:noFill/>
          <a:ln w="9525">
            <a:noFill/>
            <a:miter lim="800000"/>
            <a:headEnd/>
            <a:tailEnd/>
          </a:ln>
          <a:effectLst/>
        </p:spPr>
        <p:txBody>
          <a:bodyPr lIns="0" tIns="0" rIns="0" bIns="0"/>
          <a:lstStyle>
            <a:lvl1pPr defTabSz="979488" eaLnBrk="0" hangingPunct="0">
              <a:defRPr sz="3000" b="1">
                <a:solidFill>
                  <a:srgbClr val="000066"/>
                </a:solidFill>
                <a:latin typeface="Verdana" panose="020B0604030504040204" pitchFamily="34" charset="0"/>
                <a:cs typeface="Arial" panose="020B0604020202020204" pitchFamily="34" charset="0"/>
              </a:defRPr>
            </a:lvl1pPr>
            <a:lvl2pPr marL="742950" indent="-285750" defTabSz="979488" eaLnBrk="0" hangingPunct="0">
              <a:defRPr sz="3000" b="1">
                <a:solidFill>
                  <a:srgbClr val="000066"/>
                </a:solidFill>
                <a:latin typeface="Verdana" panose="020B0604030504040204" pitchFamily="34" charset="0"/>
                <a:cs typeface="Arial" panose="020B0604020202020204" pitchFamily="34" charset="0"/>
              </a:defRPr>
            </a:lvl2pPr>
            <a:lvl3pPr marL="1143000" indent="-228600" defTabSz="979488" eaLnBrk="0" hangingPunct="0">
              <a:defRPr sz="3000" b="1">
                <a:solidFill>
                  <a:srgbClr val="000066"/>
                </a:solidFill>
                <a:latin typeface="Verdana" panose="020B0604030504040204" pitchFamily="34" charset="0"/>
                <a:cs typeface="Arial" panose="020B0604020202020204" pitchFamily="34" charset="0"/>
              </a:defRPr>
            </a:lvl3pPr>
            <a:lvl4pPr marL="1600200" indent="-228600" defTabSz="979488" eaLnBrk="0" hangingPunct="0">
              <a:defRPr sz="3000" b="1">
                <a:solidFill>
                  <a:srgbClr val="000066"/>
                </a:solidFill>
                <a:latin typeface="Verdana" panose="020B0604030504040204" pitchFamily="34" charset="0"/>
                <a:cs typeface="Arial" panose="020B0604020202020204" pitchFamily="34" charset="0"/>
              </a:defRPr>
            </a:lvl4pPr>
            <a:lvl5pPr marL="2057400" indent="-228600" defTabSz="979488" eaLnBrk="0" hangingPunct="0">
              <a:defRPr sz="3000" b="1">
                <a:solidFill>
                  <a:srgbClr val="000066"/>
                </a:solidFill>
                <a:latin typeface="Verdana" panose="020B0604030504040204" pitchFamily="34" charset="0"/>
                <a:cs typeface="Arial" panose="020B0604020202020204" pitchFamily="34" charset="0"/>
              </a:defRPr>
            </a:lvl5pPr>
            <a:lvl6pPr marL="2514600" indent="-228600" defTabSz="979488" rtl="1" eaLnBrk="0" fontAlgn="base" hangingPunct="0">
              <a:spcBef>
                <a:spcPct val="0"/>
              </a:spcBef>
              <a:spcAft>
                <a:spcPct val="0"/>
              </a:spcAft>
              <a:defRPr sz="3000" b="1">
                <a:solidFill>
                  <a:srgbClr val="000066"/>
                </a:solidFill>
                <a:latin typeface="Verdana" panose="020B0604030504040204" pitchFamily="34" charset="0"/>
                <a:cs typeface="Arial" panose="020B0604020202020204" pitchFamily="34" charset="0"/>
              </a:defRPr>
            </a:lvl6pPr>
            <a:lvl7pPr marL="2971800" indent="-228600" defTabSz="979488" rtl="1" eaLnBrk="0" fontAlgn="base" hangingPunct="0">
              <a:spcBef>
                <a:spcPct val="0"/>
              </a:spcBef>
              <a:spcAft>
                <a:spcPct val="0"/>
              </a:spcAft>
              <a:defRPr sz="3000" b="1">
                <a:solidFill>
                  <a:srgbClr val="000066"/>
                </a:solidFill>
                <a:latin typeface="Verdana" panose="020B0604030504040204" pitchFamily="34" charset="0"/>
                <a:cs typeface="Arial" panose="020B0604020202020204" pitchFamily="34" charset="0"/>
              </a:defRPr>
            </a:lvl7pPr>
            <a:lvl8pPr marL="3429000" indent="-228600" defTabSz="979488" rtl="1" eaLnBrk="0" fontAlgn="base" hangingPunct="0">
              <a:spcBef>
                <a:spcPct val="0"/>
              </a:spcBef>
              <a:spcAft>
                <a:spcPct val="0"/>
              </a:spcAft>
              <a:defRPr sz="3000" b="1">
                <a:solidFill>
                  <a:srgbClr val="000066"/>
                </a:solidFill>
                <a:latin typeface="Verdana" panose="020B0604030504040204" pitchFamily="34" charset="0"/>
                <a:cs typeface="Arial" panose="020B0604020202020204" pitchFamily="34" charset="0"/>
              </a:defRPr>
            </a:lvl8pPr>
            <a:lvl9pPr marL="3886200" indent="-228600" defTabSz="979488" rtl="1" eaLnBrk="0" fontAlgn="base" hangingPunct="0">
              <a:spcBef>
                <a:spcPct val="0"/>
              </a:spcBef>
              <a:spcAft>
                <a:spcPct val="0"/>
              </a:spcAft>
              <a:defRPr sz="3000" b="1">
                <a:solidFill>
                  <a:srgbClr val="000066"/>
                </a:solidFill>
                <a:latin typeface="Verdana" panose="020B0604030504040204" pitchFamily="34" charset="0"/>
                <a:cs typeface="Arial" panose="020B0604020202020204" pitchFamily="34" charset="0"/>
              </a:defRPr>
            </a:lvl9pPr>
          </a:lstStyle>
          <a:p>
            <a:pPr marL="0" marR="0" lvl="0" indent="0" algn="r" defTabSz="870667" rtl="0" eaLnBrk="1" fontAlgn="base" latinLnBrk="0" hangingPunct="1">
              <a:lnSpc>
                <a:spcPct val="100000"/>
              </a:lnSpc>
              <a:spcBef>
                <a:spcPct val="0"/>
              </a:spcBef>
              <a:spcAft>
                <a:spcPct val="0"/>
              </a:spcAft>
              <a:buClrTx/>
              <a:buSzTx/>
              <a:buFontTx/>
              <a:buNone/>
              <a:tabLst/>
              <a:defRPr/>
            </a:pPr>
            <a:fld id="{2A47EC93-199B-4F4C-BCDC-30391DAE5DE3}" type="slidenum">
              <a:rPr kumimoji="0" lang="ar-SA" altLang="en-US" sz="1422" b="1" i="0" u="none" strike="noStrike" kern="1200" cap="none" spc="0" normalizeH="0" baseline="0" noProof="0" smtClean="0">
                <a:ln>
                  <a:noFill/>
                </a:ln>
                <a:solidFill>
                  <a:srgbClr val="72BBE8"/>
                </a:solidFill>
                <a:effectLst/>
                <a:uLnTx/>
                <a:uFillTx/>
                <a:latin typeface="Arial Narrow" panose="020B0606020202030204" pitchFamily="34" charset="0"/>
                <a:ea typeface="+mn-ea"/>
                <a:cs typeface="Arial" panose="020B0604020202020204" pitchFamily="34" charset="0"/>
              </a:rPr>
              <a:pPr marL="0" marR="0" lvl="0" indent="0" algn="r" defTabSz="870667" rtl="0" eaLnBrk="1" fontAlgn="base" latinLnBrk="0" hangingPunct="1">
                <a:lnSpc>
                  <a:spcPct val="100000"/>
                </a:lnSpc>
                <a:spcBef>
                  <a:spcPct val="0"/>
                </a:spcBef>
                <a:spcAft>
                  <a:spcPct val="0"/>
                </a:spcAft>
                <a:buClrTx/>
                <a:buSzTx/>
                <a:buFontTx/>
                <a:buNone/>
                <a:tabLst/>
                <a:defRPr/>
              </a:pPr>
              <a:t>‹#›</a:t>
            </a:fld>
            <a:r>
              <a:rPr kumimoji="0" lang="en-US" altLang="en-US" sz="1422" b="1" i="0" u="none" strike="noStrike" kern="1200" cap="none" spc="0" normalizeH="0" baseline="0" noProof="0" smtClean="0">
                <a:ln>
                  <a:noFill/>
                </a:ln>
                <a:solidFill>
                  <a:srgbClr val="72BBE8"/>
                </a:solidFill>
                <a:effectLst/>
                <a:uLnTx/>
                <a:uFillTx/>
                <a:latin typeface="Arial Narrow" panose="020B0606020202030204" pitchFamily="34" charset="0"/>
                <a:ea typeface="+mn-ea"/>
                <a:cs typeface="Arial" panose="020B0604020202020204" pitchFamily="34" charset="0"/>
              </a:rPr>
              <a:t> </a:t>
            </a:r>
            <a:r>
              <a:rPr kumimoji="0" lang="en-US" altLang="en-US" sz="2044" b="1" i="0" u="none" strike="noStrike" kern="1200" cap="none" spc="0" normalizeH="0" baseline="14000" noProof="0" smtClean="0">
                <a:ln>
                  <a:noFill/>
                </a:ln>
                <a:solidFill>
                  <a:srgbClr val="FFFFFF"/>
                </a:solidFill>
                <a:effectLst/>
                <a:uLnTx/>
                <a:uFillTx/>
                <a:latin typeface="Arial Narrow" panose="020B0606020202030204" pitchFamily="34" charset="0"/>
                <a:ea typeface="+mn-ea"/>
                <a:cs typeface="Arial" panose="020B0604020202020204" pitchFamily="34" charset="0"/>
              </a:rPr>
              <a:t>|</a:t>
            </a:r>
          </a:p>
        </p:txBody>
      </p:sp>
      <p:pic>
        <p:nvPicPr>
          <p:cNvPr id="2056" name="Picture 18" descr="WHO_Forms_SEARO-white"/>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9828860" y="6135688"/>
            <a:ext cx="211478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78106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Lst>
  <p:transition/>
  <p:timing>
    <p:tnLst>
      <p:par>
        <p:cTn id="1" dur="indefinite" restart="never" nodeType="tmRoot"/>
      </p:par>
    </p:tnLst>
  </p:timing>
  <p:txStyles>
    <p:titleStyle>
      <a:lvl1pPr algn="ctr" defTabSz="870667" rtl="0" eaLnBrk="0" fontAlgn="base" hangingPunct="0">
        <a:spcBef>
          <a:spcPct val="0"/>
        </a:spcBef>
        <a:spcAft>
          <a:spcPct val="0"/>
        </a:spcAft>
        <a:defRPr sz="3200" b="1">
          <a:solidFill>
            <a:schemeClr val="tx1"/>
          </a:solidFill>
          <a:effectLst>
            <a:outerShdw blurRad="38100" dist="38100" dir="2700000" algn="tl">
              <a:srgbClr val="C0C0C0"/>
            </a:outerShdw>
          </a:effectLst>
          <a:latin typeface="MS Reference Sans Serif" panose="020B0604030504040204" pitchFamily="34" charset="0"/>
          <a:ea typeface="+mj-ea"/>
          <a:cs typeface="+mj-cs"/>
        </a:defRPr>
      </a:lvl1pPr>
      <a:lvl2pPr algn="ctr" defTabSz="870667" rtl="0" eaLnBrk="0" fontAlgn="base" hangingPunct="0">
        <a:spcBef>
          <a:spcPct val="0"/>
        </a:spcBef>
        <a:spcAft>
          <a:spcPct val="0"/>
        </a:spcAft>
        <a:defRPr sz="3200" b="1">
          <a:solidFill>
            <a:schemeClr val="tx1"/>
          </a:solidFill>
          <a:effectLst>
            <a:outerShdw blurRad="38100" dist="38100" dir="2700000" algn="tl">
              <a:srgbClr val="C0C0C0"/>
            </a:outerShdw>
          </a:effectLst>
          <a:latin typeface="MS Reference Sans Serif" panose="020B0604030504040204" pitchFamily="34" charset="0"/>
          <a:cs typeface="Arial" charset="0"/>
        </a:defRPr>
      </a:lvl2pPr>
      <a:lvl3pPr algn="ctr" defTabSz="870667" rtl="0" eaLnBrk="0" fontAlgn="base" hangingPunct="0">
        <a:spcBef>
          <a:spcPct val="0"/>
        </a:spcBef>
        <a:spcAft>
          <a:spcPct val="0"/>
        </a:spcAft>
        <a:defRPr sz="3200" b="1">
          <a:solidFill>
            <a:schemeClr val="tx1"/>
          </a:solidFill>
          <a:effectLst>
            <a:outerShdw blurRad="38100" dist="38100" dir="2700000" algn="tl">
              <a:srgbClr val="C0C0C0"/>
            </a:outerShdw>
          </a:effectLst>
          <a:latin typeface="MS Reference Sans Serif" panose="020B0604030504040204" pitchFamily="34" charset="0"/>
          <a:cs typeface="Arial" charset="0"/>
        </a:defRPr>
      </a:lvl3pPr>
      <a:lvl4pPr algn="ctr" defTabSz="870667" rtl="0" eaLnBrk="0" fontAlgn="base" hangingPunct="0">
        <a:spcBef>
          <a:spcPct val="0"/>
        </a:spcBef>
        <a:spcAft>
          <a:spcPct val="0"/>
        </a:spcAft>
        <a:defRPr sz="3200" b="1">
          <a:solidFill>
            <a:schemeClr val="tx1"/>
          </a:solidFill>
          <a:effectLst>
            <a:outerShdw blurRad="38100" dist="38100" dir="2700000" algn="tl">
              <a:srgbClr val="C0C0C0"/>
            </a:outerShdw>
          </a:effectLst>
          <a:latin typeface="MS Reference Sans Serif" panose="020B0604030504040204" pitchFamily="34" charset="0"/>
          <a:cs typeface="Arial" charset="0"/>
        </a:defRPr>
      </a:lvl4pPr>
      <a:lvl5pPr algn="ctr" defTabSz="870667" rtl="0" eaLnBrk="0" fontAlgn="base" hangingPunct="0">
        <a:spcBef>
          <a:spcPct val="0"/>
        </a:spcBef>
        <a:spcAft>
          <a:spcPct val="0"/>
        </a:spcAft>
        <a:defRPr sz="3200" b="1">
          <a:solidFill>
            <a:schemeClr val="tx1"/>
          </a:solidFill>
          <a:effectLst>
            <a:outerShdw blurRad="38100" dist="38100" dir="2700000" algn="tl">
              <a:srgbClr val="C0C0C0"/>
            </a:outerShdw>
          </a:effectLst>
          <a:latin typeface="MS Reference Sans Serif" panose="020B0604030504040204" pitchFamily="34" charset="0"/>
          <a:cs typeface="Arial" charset="0"/>
        </a:defRPr>
      </a:lvl5pPr>
      <a:lvl6pPr marL="406405" algn="ctr" defTabSz="870667" rtl="0" fontAlgn="base">
        <a:spcBef>
          <a:spcPct val="0"/>
        </a:spcBef>
        <a:spcAft>
          <a:spcPct val="0"/>
        </a:spcAft>
        <a:defRPr sz="3378" b="1">
          <a:solidFill>
            <a:srgbClr val="000066"/>
          </a:solidFill>
          <a:latin typeface="Arial" charset="0"/>
          <a:cs typeface="Arial" charset="0"/>
        </a:defRPr>
      </a:lvl6pPr>
      <a:lvl7pPr marL="812810" algn="ctr" defTabSz="870667" rtl="0" fontAlgn="base">
        <a:spcBef>
          <a:spcPct val="0"/>
        </a:spcBef>
        <a:spcAft>
          <a:spcPct val="0"/>
        </a:spcAft>
        <a:defRPr sz="3378" b="1">
          <a:solidFill>
            <a:srgbClr val="000066"/>
          </a:solidFill>
          <a:latin typeface="Arial" charset="0"/>
          <a:cs typeface="Arial" charset="0"/>
        </a:defRPr>
      </a:lvl7pPr>
      <a:lvl8pPr marL="1219215" algn="ctr" defTabSz="870667" rtl="0" fontAlgn="base">
        <a:spcBef>
          <a:spcPct val="0"/>
        </a:spcBef>
        <a:spcAft>
          <a:spcPct val="0"/>
        </a:spcAft>
        <a:defRPr sz="3378" b="1">
          <a:solidFill>
            <a:srgbClr val="000066"/>
          </a:solidFill>
          <a:latin typeface="Arial" charset="0"/>
          <a:cs typeface="Arial" charset="0"/>
        </a:defRPr>
      </a:lvl8pPr>
      <a:lvl9pPr marL="1625620" algn="ctr" defTabSz="870667" rtl="0" fontAlgn="base">
        <a:spcBef>
          <a:spcPct val="0"/>
        </a:spcBef>
        <a:spcAft>
          <a:spcPct val="0"/>
        </a:spcAft>
        <a:defRPr sz="3378" b="1">
          <a:solidFill>
            <a:srgbClr val="000066"/>
          </a:solidFill>
          <a:latin typeface="Arial" charset="0"/>
          <a:cs typeface="Arial" charset="0"/>
        </a:defRPr>
      </a:lvl9pPr>
    </p:titleStyle>
    <p:bodyStyle>
      <a:lvl1pPr marL="325971" indent="-325971" algn="l" defTabSz="870667" rtl="0" eaLnBrk="0" fontAlgn="base" hangingPunct="0">
        <a:spcBef>
          <a:spcPct val="80000"/>
        </a:spcBef>
        <a:spcAft>
          <a:spcPct val="0"/>
        </a:spcAft>
        <a:buClr>
          <a:srgbClr val="1E7FB8"/>
        </a:buClr>
        <a:buFont typeface="Wingdings" panose="05000000000000000000" pitchFamily="2" charset="2"/>
        <a:buChar char="l"/>
        <a:defRPr sz="2311">
          <a:solidFill>
            <a:srgbClr val="000066"/>
          </a:solidFill>
          <a:latin typeface="+mn-lt"/>
          <a:ea typeface="+mn-ea"/>
          <a:cs typeface="+mn-cs"/>
        </a:defRPr>
      </a:lvl1pPr>
      <a:lvl2pPr marL="767654" indent="-269526" algn="l" defTabSz="870667" rtl="0" eaLnBrk="0" fontAlgn="base" hangingPunct="0">
        <a:spcBef>
          <a:spcPct val="20000"/>
        </a:spcBef>
        <a:spcAft>
          <a:spcPct val="0"/>
        </a:spcAft>
        <a:buClr>
          <a:srgbClr val="1E7FB8"/>
        </a:buClr>
        <a:buFont typeface="Arial" panose="020B0604020202020204" pitchFamily="34" charset="0"/>
        <a:buChar char="–"/>
        <a:defRPr sz="2044">
          <a:solidFill>
            <a:srgbClr val="000066"/>
          </a:solidFill>
          <a:latin typeface="+mn-lt"/>
          <a:cs typeface="+mn-cs"/>
        </a:defRPr>
      </a:lvl2pPr>
      <a:lvl3pPr marL="1196637" indent="-256825" algn="l" defTabSz="870667" rtl="0" eaLnBrk="0" fontAlgn="base" hangingPunct="0">
        <a:spcBef>
          <a:spcPct val="20000"/>
        </a:spcBef>
        <a:spcAft>
          <a:spcPct val="0"/>
        </a:spcAft>
        <a:buClr>
          <a:srgbClr val="1E7FB8"/>
        </a:buClr>
        <a:buChar char="•"/>
        <a:defRPr sz="2044">
          <a:solidFill>
            <a:srgbClr val="000066"/>
          </a:solidFill>
          <a:latin typeface="Arial Narrow" pitchFamily="34" charset="0"/>
          <a:cs typeface="+mn-cs"/>
        </a:defRPr>
      </a:lvl3pPr>
      <a:lvl4pPr marL="1584698" indent="-215903" algn="l" defTabSz="870667" rtl="0" eaLnBrk="0" fontAlgn="base" hangingPunct="0">
        <a:spcBef>
          <a:spcPct val="20000"/>
        </a:spcBef>
        <a:spcAft>
          <a:spcPct val="0"/>
        </a:spcAft>
        <a:buClr>
          <a:srgbClr val="1E7FB8"/>
        </a:buClr>
        <a:buChar char="–"/>
        <a:defRPr sz="2044">
          <a:solidFill>
            <a:srgbClr val="000066"/>
          </a:solidFill>
          <a:latin typeface="Arial Narrow" pitchFamily="34" charset="0"/>
          <a:cs typeface="+mn-cs"/>
        </a:defRPr>
      </a:lvl4pPr>
      <a:lvl5pPr marL="1893735" indent="-138291" algn="r" defTabSz="870667" rtl="1" eaLnBrk="0" fontAlgn="base" hangingPunct="0">
        <a:spcBef>
          <a:spcPct val="20000"/>
        </a:spcBef>
        <a:spcAft>
          <a:spcPct val="0"/>
        </a:spcAft>
        <a:buChar char="»"/>
        <a:defRPr sz="1956">
          <a:solidFill>
            <a:srgbClr val="000066"/>
          </a:solidFill>
          <a:latin typeface="+mn-lt"/>
          <a:cs typeface="+mn-cs"/>
        </a:defRPr>
      </a:lvl5pPr>
      <a:lvl6pPr marL="2300140" indent="-138291" algn="r" defTabSz="870667" rtl="1" fontAlgn="base">
        <a:spcBef>
          <a:spcPct val="20000"/>
        </a:spcBef>
        <a:spcAft>
          <a:spcPct val="0"/>
        </a:spcAft>
        <a:buChar char="»"/>
        <a:defRPr sz="1956">
          <a:solidFill>
            <a:srgbClr val="000066"/>
          </a:solidFill>
          <a:latin typeface="+mn-lt"/>
          <a:cs typeface="+mn-cs"/>
        </a:defRPr>
      </a:lvl6pPr>
      <a:lvl7pPr marL="2706545" indent="-138291" algn="r" defTabSz="870667" rtl="1" fontAlgn="base">
        <a:spcBef>
          <a:spcPct val="20000"/>
        </a:spcBef>
        <a:spcAft>
          <a:spcPct val="0"/>
        </a:spcAft>
        <a:buChar char="»"/>
        <a:defRPr sz="1956">
          <a:solidFill>
            <a:srgbClr val="000066"/>
          </a:solidFill>
          <a:latin typeface="+mn-lt"/>
          <a:cs typeface="+mn-cs"/>
        </a:defRPr>
      </a:lvl7pPr>
      <a:lvl8pPr marL="3112950" indent="-138291" algn="r" defTabSz="870667" rtl="1" fontAlgn="base">
        <a:spcBef>
          <a:spcPct val="20000"/>
        </a:spcBef>
        <a:spcAft>
          <a:spcPct val="0"/>
        </a:spcAft>
        <a:buChar char="»"/>
        <a:defRPr sz="1956">
          <a:solidFill>
            <a:srgbClr val="000066"/>
          </a:solidFill>
          <a:latin typeface="+mn-lt"/>
          <a:cs typeface="+mn-cs"/>
        </a:defRPr>
      </a:lvl8pPr>
      <a:lvl9pPr marL="3519355" indent="-138291" algn="r" defTabSz="870667" rtl="1" fontAlgn="base">
        <a:spcBef>
          <a:spcPct val="20000"/>
        </a:spcBef>
        <a:spcAft>
          <a:spcPct val="0"/>
        </a:spcAft>
        <a:buChar char="»"/>
        <a:defRPr sz="1956">
          <a:solidFill>
            <a:srgbClr val="000066"/>
          </a:solidFill>
          <a:latin typeface="+mn-lt"/>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6D62DD3-5E75-44CA-A3C0-9264662B3F94}" type="datetime1">
              <a:rPr lang="en-US" smtClean="0"/>
              <a:t>8/6/2023</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mtClean="0"/>
              <a:t>1394/03</a:t>
            </a:r>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658A67C-BF8B-41D1-81DD-88050FC23223}" type="slidenum">
              <a:rPr lang="en-US" smtClean="0"/>
              <a:t>‹#›</a:t>
            </a:fld>
            <a:endParaRPr lang="en-US"/>
          </a:p>
        </p:txBody>
      </p:sp>
    </p:spTree>
    <p:extLst>
      <p:ext uri="{BB962C8B-B14F-4D97-AF65-F5344CB8AC3E}">
        <p14:creationId xmlns:p14="http://schemas.microsoft.com/office/powerpoint/2010/main" val="57165236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iming>
    <p:tnLst>
      <p:par>
        <p:cTn id="1" dur="indefinite" restart="never" nodeType="tmRoot"/>
      </p:par>
    </p:tnLst>
  </p:timing>
  <p:hf hdr="0" ftr="0" dt="0"/>
  <p:txStyles>
    <p:titleStyle>
      <a:lvl1pPr algn="ctr" defTabSz="457200" rtl="0" eaLnBrk="1" latinLnBrk="0" hangingPunct="1">
        <a:spcBef>
          <a:spcPct val="0"/>
        </a:spcBef>
        <a:buNone/>
        <a:defRPr sz="6000" kern="1200" cap="none">
          <a:ln w="3175" cmpd="sng">
            <a:noFill/>
          </a:ln>
          <a:solidFill>
            <a:schemeClr val="tx1"/>
          </a:solidFill>
          <a:effectLst/>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Times New Roman" panose="02020603050405020304" pitchFamily="18" charset="0"/>
          <a:ea typeface="+mn-ea"/>
          <a:cs typeface="Times New Roman" panose="02020603050405020304" pitchFamily="18"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Times New Roman" panose="02020603050405020304" pitchFamily="18" charset="0"/>
          <a:ea typeface="+mn-ea"/>
          <a:cs typeface="Times New Roman" panose="02020603050405020304" pitchFamily="18"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Times New Roman" panose="02020603050405020304" pitchFamily="18" charset="0"/>
          <a:ea typeface="+mn-ea"/>
          <a:cs typeface="Times New Roman" panose="02020603050405020304" pitchFamily="18"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63CFF-A4F6-4EE2-A06B-5A14AB6D9568}" type="datetimeFigureOut">
              <a:rPr lang="en-US" smtClean="0"/>
              <a:t>8/6/2023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CCA2F-FE01-4B65-82B0-5A59C9CE0F00}" type="slidenum">
              <a:rPr lang="en-US" smtClean="0"/>
              <a:t>‹#›</a:t>
            </a:fld>
            <a:endParaRPr lang="en-US"/>
          </a:p>
        </p:txBody>
      </p:sp>
    </p:spTree>
    <p:extLst>
      <p:ext uri="{BB962C8B-B14F-4D97-AF65-F5344CB8AC3E}">
        <p14:creationId xmlns:p14="http://schemas.microsoft.com/office/powerpoint/2010/main" val="1772419476"/>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E72A95-719D-4261-90E3-4A8C6327A847}" type="datetimeFigureOut">
              <a:rPr lang="en-US" smtClean="0"/>
              <a:t>8/6/2023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AAD52-D46F-4998-83A3-873BAA1E264B}" type="slidenum">
              <a:rPr lang="en-US" smtClean="0"/>
              <a:t>‹#›</a:t>
            </a:fld>
            <a:endParaRPr lang="en-US"/>
          </a:p>
        </p:txBody>
      </p:sp>
    </p:spTree>
    <p:extLst>
      <p:ext uri="{BB962C8B-B14F-4D97-AF65-F5344CB8AC3E}">
        <p14:creationId xmlns:p14="http://schemas.microsoft.com/office/powerpoint/2010/main" val="165115511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5C8DB-1649-471D-991A-857FD88B21C8}" type="datetimeFigureOut">
              <a:rPr lang="en-US" smtClean="0"/>
              <a:t>8/6/2023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2E7F6-FABF-41B3-8DD9-375271240794}" type="slidenum">
              <a:rPr lang="en-US" smtClean="0"/>
              <a:t>‹#›</a:t>
            </a:fld>
            <a:endParaRPr lang="en-US"/>
          </a:p>
        </p:txBody>
      </p:sp>
    </p:spTree>
    <p:extLst>
      <p:ext uri="{BB962C8B-B14F-4D97-AF65-F5344CB8AC3E}">
        <p14:creationId xmlns:p14="http://schemas.microsoft.com/office/powerpoint/2010/main" val="219125463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8.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time.com/time/magazine/list/0,11627,1101940912,00.html" TargetMode="Externa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8.xml"/><Relationship Id="rId1" Type="http://schemas.openxmlformats.org/officeDocument/2006/relationships/tags" Target="../tags/tag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8.xml"/><Relationship Id="rId1" Type="http://schemas.openxmlformats.org/officeDocument/2006/relationships/tags" Target="../tags/tag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6.xml"/><Relationship Id="rId5" Type="http://schemas.openxmlformats.org/officeDocument/2006/relationships/image" Target="../media/image21.pn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9.png"/><Relationship Id="rId4"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9.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hyperlink" Target="http://www.independent.co.uk/news" TargetMode="External"/><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9500" y="209007"/>
            <a:ext cx="10423523" cy="2730136"/>
          </a:xfrm>
        </p:spPr>
        <p:txBody>
          <a:bodyPr>
            <a:noAutofit/>
          </a:bodyPr>
          <a:lstStyle/>
          <a:p>
            <a:pPr algn="ctr"/>
            <a:r>
              <a:rPr lang="en-US" b="1" dirty="0">
                <a:latin typeface="Adobe Arabic" panose="02040503050201020203" pitchFamily="18" charset="-78"/>
                <a:cs typeface="Adobe Arabic" panose="02040503050201020203" pitchFamily="18" charset="-78"/>
              </a:rPr>
              <a:t>Antimicrobial Resistance</a:t>
            </a:r>
            <a:br>
              <a:rPr lang="en-US" b="1" dirty="0">
                <a:latin typeface="Adobe Arabic" panose="02040503050201020203" pitchFamily="18" charset="-78"/>
                <a:cs typeface="Adobe Arabic" panose="02040503050201020203" pitchFamily="18" charset="-78"/>
              </a:rPr>
            </a:br>
            <a:r>
              <a:rPr lang="en-US" b="1" dirty="0">
                <a:latin typeface="Adobe Arabic" panose="02040503050201020203" pitchFamily="18" charset="-78"/>
                <a:cs typeface="Adobe Arabic" panose="02040503050201020203" pitchFamily="18" charset="-78"/>
              </a:rPr>
              <a:t>&amp;</a:t>
            </a:r>
            <a:br>
              <a:rPr lang="en-US" b="1" dirty="0">
                <a:latin typeface="Adobe Arabic" panose="02040503050201020203" pitchFamily="18" charset="-78"/>
                <a:cs typeface="Adobe Arabic" panose="02040503050201020203" pitchFamily="18" charset="-78"/>
              </a:rPr>
            </a:br>
            <a:r>
              <a:rPr lang="en-US" b="1" dirty="0">
                <a:latin typeface="Adobe Arabic" panose="02040503050201020203" pitchFamily="18" charset="-78"/>
                <a:cs typeface="Adobe Arabic" panose="02040503050201020203" pitchFamily="18" charset="-78"/>
              </a:rPr>
              <a:t>ASP</a:t>
            </a:r>
            <a:endParaRPr lang="en-US" dirty="0"/>
          </a:p>
        </p:txBody>
      </p:sp>
      <p:sp>
        <p:nvSpPr>
          <p:cNvPr id="3" name="Subtitle 2"/>
          <p:cNvSpPr>
            <a:spLocks noGrp="1"/>
          </p:cNvSpPr>
          <p:nvPr>
            <p:ph type="subTitle" idx="1"/>
          </p:nvPr>
        </p:nvSpPr>
        <p:spPr>
          <a:xfrm>
            <a:off x="4871955" y="3344938"/>
            <a:ext cx="7320045" cy="1945883"/>
          </a:xfrm>
        </p:spPr>
        <p:txBody>
          <a:bodyPr>
            <a:noAutofit/>
          </a:bodyPr>
          <a:lstStyle/>
          <a:p>
            <a:pPr algn="ctr"/>
            <a:r>
              <a:rPr lang="en-US" sz="3200" b="1" dirty="0">
                <a:latin typeface="Adobe Arabic" panose="02040503050201020203" pitchFamily="18" charset="-78"/>
                <a:cs typeface="Adobe Arabic" panose="02040503050201020203" pitchFamily="18" charset="-78"/>
              </a:rPr>
              <a:t>Sistanizad M.</a:t>
            </a:r>
          </a:p>
          <a:p>
            <a:pPr algn="ctr"/>
            <a:r>
              <a:rPr lang="en-US" sz="3200" b="1" dirty="0">
                <a:latin typeface="Adobe Arabic" panose="02040503050201020203" pitchFamily="18" charset="-78"/>
                <a:cs typeface="Adobe Arabic" panose="02040503050201020203" pitchFamily="18" charset="-78"/>
              </a:rPr>
              <a:t>Pharm. D., Critical Care Clinical Pharmacist</a:t>
            </a:r>
          </a:p>
          <a:p>
            <a:pPr algn="ctr"/>
            <a:r>
              <a:rPr lang="en-US" sz="3200" b="1" dirty="0">
                <a:latin typeface="Adobe Arabic" panose="02040503050201020203" pitchFamily="18" charset="-78"/>
                <a:cs typeface="Adobe Arabic" panose="02040503050201020203" pitchFamily="18" charset="-78"/>
              </a:rPr>
              <a:t>Antimicrobial Stewardship Committee</a:t>
            </a:r>
          </a:p>
          <a:p>
            <a:pPr algn="ctr"/>
            <a:r>
              <a:rPr lang="en-US" sz="3200" b="1" dirty="0" err="1" smtClean="0">
                <a:latin typeface="Adobe Arabic" panose="02040503050201020203" pitchFamily="18" charset="-78"/>
                <a:cs typeface="Adobe Arabic" panose="02040503050201020203" pitchFamily="18" charset="-78"/>
              </a:rPr>
              <a:t>Emam</a:t>
            </a:r>
            <a:r>
              <a:rPr lang="en-US" sz="3200" b="1" dirty="0" smtClean="0">
                <a:latin typeface="Adobe Arabic" panose="02040503050201020203" pitchFamily="18" charset="-78"/>
                <a:cs typeface="Adobe Arabic" panose="02040503050201020203" pitchFamily="18" charset="-78"/>
              </a:rPr>
              <a:t> Hossein Medical Center</a:t>
            </a:r>
            <a:endParaRPr lang="en-US" sz="3200" b="1" dirty="0">
              <a:latin typeface="Adobe Arabic" panose="02040503050201020203" pitchFamily="18" charset="-78"/>
              <a:cs typeface="Adobe Arabic" panose="02040503050201020203" pitchFamily="18" charset="-78"/>
            </a:endParaRPr>
          </a:p>
        </p:txBody>
      </p:sp>
      <p:sp>
        <p:nvSpPr>
          <p:cNvPr id="4" name="Slide Number Placeholder 3"/>
          <p:cNvSpPr>
            <a:spLocks noGrp="1"/>
          </p:cNvSpPr>
          <p:nvPr>
            <p:ph type="sldNum" sz="quarter" idx="12"/>
          </p:nvPr>
        </p:nvSpPr>
        <p:spPr/>
        <p:txBody>
          <a:bodyPr/>
          <a:lstStyle/>
          <a:p>
            <a:fld id="{F658A67C-BF8B-41D1-81DD-88050FC23223}" type="slidenum">
              <a:rPr lang="en-US" smtClean="0"/>
              <a:t>1</a:t>
            </a:fld>
            <a:endParaRPr lang="en-US"/>
          </a:p>
        </p:txBody>
      </p:sp>
    </p:spTree>
    <p:extLst>
      <p:ext uri="{BB962C8B-B14F-4D97-AF65-F5344CB8AC3E}">
        <p14:creationId xmlns:p14="http://schemas.microsoft.com/office/powerpoint/2010/main" val="1025803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65300" y="134864"/>
            <a:ext cx="10147300" cy="1021975"/>
          </a:xfrm>
        </p:spPr>
        <p:txBody>
          <a:bodyPr>
            <a:normAutofit fontScale="90000"/>
          </a:bodyPr>
          <a:lstStyle/>
          <a:p>
            <a:pPr algn="l" rtl="1"/>
            <a:r>
              <a:rPr lang="en-US" b="1" dirty="0">
                <a:latin typeface="+mj-lt"/>
              </a:rPr>
              <a:t>Why is </a:t>
            </a:r>
            <a:r>
              <a:rPr lang="en-US" b="1" dirty="0" smtClean="0">
                <a:latin typeface="+mj-lt"/>
              </a:rPr>
              <a:t>AMR a </a:t>
            </a:r>
            <a:r>
              <a:rPr lang="en-US" b="1" dirty="0">
                <a:latin typeface="+mj-lt"/>
              </a:rPr>
              <a:t>global concern </a:t>
            </a:r>
            <a:endParaRPr lang="en-US" dirty="0">
              <a:latin typeface="+mj-lt"/>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10</a:t>
            </a:fld>
            <a:endParaRPr lang="en-US"/>
          </a:p>
        </p:txBody>
      </p:sp>
      <p:sp>
        <p:nvSpPr>
          <p:cNvPr id="8" name="TextBox 7"/>
          <p:cNvSpPr txBox="1"/>
          <p:nvPr/>
        </p:nvSpPr>
        <p:spPr>
          <a:xfrm>
            <a:off x="3494468" y="6336268"/>
            <a:ext cx="6335332" cy="369332"/>
          </a:xfrm>
          <a:prstGeom prst="rect">
            <a:avLst/>
          </a:prstGeom>
          <a:noFill/>
        </p:spPr>
        <p:txBody>
          <a:bodyPr wrap="square" rtlCol="0">
            <a:spAutoFit/>
          </a:bodyPr>
          <a:lstStyle/>
          <a:p>
            <a:r>
              <a:rPr lang="en-US" b="1">
                <a:latin typeface="Times New Roman" pitchFamily="18" charset="0"/>
                <a:cs typeface="Times New Roman" pitchFamily="18" charset="0"/>
              </a:rPr>
              <a:t>CDC, 2016</a:t>
            </a:r>
            <a:endParaRPr lang="en-US" b="1"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1790673" y="2297942"/>
            <a:ext cx="9712350" cy="4038326"/>
          </a:xfrm>
          <a:prstGeom prst="rect">
            <a:avLst/>
          </a:prstGeom>
        </p:spPr>
      </p:pic>
      <p:sp>
        <p:nvSpPr>
          <p:cNvPr id="2" name="Rectangle 1"/>
          <p:cNvSpPr/>
          <p:nvPr/>
        </p:nvSpPr>
        <p:spPr>
          <a:xfrm>
            <a:off x="1765300" y="1291928"/>
            <a:ext cx="9737723" cy="954107"/>
          </a:xfrm>
          <a:prstGeom prst="rect">
            <a:avLst/>
          </a:prstGeom>
          <a:solidFill>
            <a:schemeClr val="accent6">
              <a:lumMod val="40000"/>
              <a:lumOff val="60000"/>
            </a:schemeClr>
          </a:solidFill>
        </p:spPr>
        <p:txBody>
          <a:bodyPr wrap="square">
            <a:spAutoFit/>
          </a:bodyPr>
          <a:lstStyle/>
          <a:p>
            <a:r>
              <a:rPr lang="en-US" sz="2400" dirty="0">
                <a:solidFill>
                  <a:srgbClr val="212529"/>
                </a:solidFill>
                <a:latin typeface="Nunito Sans"/>
              </a:rPr>
              <a:t>Each </a:t>
            </a:r>
            <a:r>
              <a:rPr lang="en-US" sz="3200" dirty="0">
                <a:solidFill>
                  <a:srgbClr val="212529"/>
                </a:solidFill>
                <a:latin typeface="Nunito Sans"/>
              </a:rPr>
              <a:t>year</a:t>
            </a:r>
            <a:r>
              <a:rPr lang="en-US" sz="2400" dirty="0">
                <a:solidFill>
                  <a:srgbClr val="212529"/>
                </a:solidFill>
                <a:latin typeface="Nunito Sans"/>
              </a:rPr>
              <a:t>, more than 700,000 individuals die due to antimicrobial resistance (AMR) infections.</a:t>
            </a:r>
          </a:p>
        </p:txBody>
      </p:sp>
    </p:spTree>
    <p:extLst>
      <p:ext uri="{BB962C8B-B14F-4D97-AF65-F5344CB8AC3E}">
        <p14:creationId xmlns:p14="http://schemas.microsoft.com/office/powerpoint/2010/main" val="7747260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extLst mod="1">
    <p:ext uri="{3A86A75C-4F4B-4683-9AE1-C65F6400EC91}">
      <p14:laserTraceLst xmlns:p14="http://schemas.microsoft.com/office/powerpoint/2010/main">
        <p14:tracePtLst>
          <p14:tracePt t="4485" x="3554413" y="4205288"/>
          <p14:tracePt t="4509" x="3894138" y="4286250"/>
          <p14:tracePt t="4531" x="4179888" y="4394200"/>
          <p14:tracePt t="4551" x="4438650" y="4438650"/>
          <p14:tracePt t="4573" x="4983163" y="4562475"/>
          <p14:tracePt t="4594" x="5456238" y="4562475"/>
          <p14:tracePt t="4615" x="5732463" y="4411663"/>
          <p14:tracePt t="4636" x="6062663" y="4170363"/>
          <p14:tracePt t="4657" x="6394450" y="3938588"/>
          <p14:tracePt t="4679" x="6661150" y="3786188"/>
          <p14:tracePt t="4700" x="6804025" y="3741738"/>
          <p14:tracePt t="4721" x="6911975" y="3687763"/>
          <p14:tracePt t="4743" x="6973888" y="3633788"/>
          <p14:tracePt t="4765" x="7010400" y="3544888"/>
          <p14:tracePt t="4785" x="7018338" y="3500438"/>
          <p14:tracePt t="4806" x="7018338" y="3446463"/>
          <p14:tracePt t="4826" x="7018338" y="3394075"/>
          <p14:tracePt t="4848" x="7018338" y="3313113"/>
          <p14:tracePt t="4868" x="7010400" y="3214688"/>
          <p14:tracePt t="4889" x="6973888" y="3116263"/>
          <p14:tracePt t="4911" x="6902450" y="2911475"/>
          <p14:tracePt t="4933" x="6831013" y="2759075"/>
          <p14:tracePt t="4953" x="6786563" y="2652713"/>
          <p14:tracePt t="4976" x="6715125" y="2517775"/>
          <p14:tracePt t="4998" x="6697663" y="2465388"/>
          <p14:tracePt t="5019" x="6653213" y="2374900"/>
          <p14:tracePt t="5041" x="6589713" y="2295525"/>
          <p14:tracePt t="5061" x="6545263" y="2268538"/>
          <p14:tracePt t="5083" x="6491288" y="2251075"/>
          <p14:tracePt t="5104" x="6402388" y="2197100"/>
          <p14:tracePt t="5124" x="6340475" y="2152650"/>
          <p14:tracePt t="5127" x="6313488" y="2125663"/>
          <p14:tracePt t="5143" x="6251575" y="2081213"/>
          <p14:tracePt t="5160" x="6205538" y="2062163"/>
          <p14:tracePt t="5177" x="6170613" y="2044700"/>
          <p14:tracePt t="5193" x="6126163" y="2036763"/>
          <p14:tracePt t="5210" x="6099175" y="2017713"/>
          <p14:tracePt t="5227" x="6054725" y="2000250"/>
          <p14:tracePt t="5244" x="6018213" y="1973263"/>
          <p14:tracePt t="5260" x="5991225" y="1955800"/>
          <p14:tracePt t="5277" x="5973763" y="1928813"/>
          <p14:tracePt t="5294" x="5938838" y="1901825"/>
          <p14:tracePt t="5311" x="5911850" y="1857375"/>
          <p14:tracePt t="5327" x="5894388" y="1830388"/>
          <p14:tracePt t="5345" x="5875338" y="1795463"/>
          <p14:tracePt t="5361" x="5867400" y="1785938"/>
          <p14:tracePt t="5378" x="5857875" y="1758950"/>
          <p14:tracePt t="5394" x="5840413" y="1724025"/>
          <p14:tracePt t="5411" x="5813425" y="1687513"/>
          <p14:tracePt t="5428" x="5803900" y="1643063"/>
          <p14:tracePt t="5444" x="5795963" y="1625600"/>
          <p14:tracePt t="5461" x="5776913" y="1608138"/>
          <p14:tracePt t="5478" x="5768975" y="1598613"/>
          <p14:tracePt t="5495" x="5741988" y="1581150"/>
          <p14:tracePt t="5512" x="5705475" y="1554163"/>
          <p14:tracePt t="5528" x="5661025" y="1527175"/>
          <p14:tracePt t="5545" x="5634038" y="1517650"/>
          <p14:tracePt t="5562" x="5589588" y="1490663"/>
          <p14:tracePt t="5579" x="5518150" y="1446213"/>
          <p14:tracePt t="5595" x="5456238" y="1393825"/>
          <p14:tracePt t="5612" x="5367338" y="1339850"/>
          <p14:tracePt t="5629" x="5303838" y="1303338"/>
          <p14:tracePt t="5646" x="5251450" y="1285875"/>
          <p14:tracePt t="5663" x="5205413" y="1268413"/>
          <p14:tracePt t="5679" x="5180013" y="1258888"/>
          <p14:tracePt t="5696" x="5160963" y="1250950"/>
          <p14:tracePt t="5713" x="5116513" y="1231900"/>
          <p14:tracePt t="5730" x="5081588" y="1223963"/>
          <p14:tracePt t="5746" x="5037138" y="1204913"/>
          <p14:tracePt t="5763" x="5010150" y="1196975"/>
          <p14:tracePt t="5780" x="4991100" y="1187450"/>
          <p14:tracePt t="5796" x="4983163" y="1187450"/>
          <p14:tracePt t="5855" x="5000625" y="1187450"/>
          <p14:tracePt t="5863" x="5000625" y="1196975"/>
          <p14:tracePt t="5871" x="5018088" y="1204913"/>
          <p14:tracePt t="5880" x="5027613" y="1204913"/>
          <p14:tracePt t="5897" x="5054600" y="1223963"/>
          <p14:tracePt t="5914" x="5081588" y="1241425"/>
          <p14:tracePt t="5931" x="5126038" y="1258888"/>
          <p14:tracePt t="5947" x="5170488" y="1276350"/>
          <p14:tracePt t="5965" x="5232400" y="1303338"/>
          <p14:tracePt t="5981" x="5268913" y="1322388"/>
          <p14:tracePt t="5997" x="5340350" y="1357313"/>
          <p14:tracePt t="6014" x="5402263" y="1401763"/>
          <p14:tracePt t="6031" x="5491163" y="1455738"/>
          <p14:tracePt t="6048" x="5572125" y="1509713"/>
          <p14:tracePt t="6065" x="5616575" y="1536700"/>
          <p14:tracePt t="6081" x="5643563" y="1544638"/>
          <p14:tracePt t="6098" x="5661025" y="1562100"/>
          <p14:tracePt t="6115" x="5670550" y="1571625"/>
          <p14:tracePt t="6132" x="5697538" y="1581150"/>
          <p14:tracePt t="6148" x="5732463" y="1608138"/>
          <p14:tracePt t="6165" x="5786438" y="1633538"/>
          <p14:tracePt t="6183" x="5857875" y="1652588"/>
          <p14:tracePt t="6198" x="5884863" y="1670050"/>
          <p14:tracePt t="6215" x="5894388" y="1670050"/>
          <p14:tracePt t="6232" x="5902325" y="1670050"/>
          <p14:tracePt t="6249" x="5911850" y="1679575"/>
          <p14:tracePt t="6387" x="5911850" y="1670050"/>
          <p14:tracePt t="6395" x="5911850" y="1660525"/>
          <p14:tracePt t="6411" x="5911850" y="1652588"/>
          <p14:tracePt t="6419" x="5902325" y="1652588"/>
          <p14:tracePt t="6433" x="5902325" y="1633538"/>
          <p14:tracePt t="6451" x="5894388" y="1625600"/>
          <p14:tracePt t="6467" x="5884863" y="1616075"/>
          <p14:tracePt t="6483" x="5884863" y="1598613"/>
          <p14:tracePt t="6500" x="5867400" y="1589088"/>
          <p14:tracePt t="6517" x="5867400" y="1581150"/>
          <p14:tracePt t="6534" x="5857875" y="1581150"/>
          <p14:tracePt t="6567" x="5840413" y="1562100"/>
          <p14:tracePt t="6584" x="5830888" y="1562100"/>
          <p14:tracePt t="6601" x="5822950" y="1554163"/>
          <p14:tracePt t="6617" x="5813425" y="1554163"/>
          <p14:tracePt t="6634" x="5813425" y="1544638"/>
          <p14:tracePt t="6651" x="5795963" y="1544638"/>
          <p14:tracePt t="6668" x="5786438" y="1527175"/>
          <p14:tracePt t="6684" x="5751513" y="1509713"/>
          <p14:tracePt t="6701" x="5715000" y="1500188"/>
          <p14:tracePt t="6718" x="5680075" y="1482725"/>
          <p14:tracePt t="6735" x="5634038" y="1465263"/>
          <p14:tracePt t="6751" x="5599113" y="1455738"/>
          <p14:tracePt t="6768" x="5562600" y="1438275"/>
          <p14:tracePt t="6785" x="5554663" y="1438275"/>
          <p14:tracePt t="6802" x="5545138" y="1428750"/>
          <p14:tracePt t="6819" x="5537200" y="1428750"/>
          <p14:tracePt t="6835" x="5527675" y="1419225"/>
          <p14:tracePt t="36531" x="5518150" y="1446213"/>
          <p14:tracePt t="36539" x="5510213" y="1500188"/>
          <p14:tracePt t="36546" x="5483225" y="1536700"/>
          <p14:tracePt t="36558" x="5465763" y="1581150"/>
          <p14:tracePt t="36575" x="5438775" y="1616075"/>
          <p14:tracePt t="36591" x="5411788" y="1660525"/>
          <p14:tracePt t="36609" x="5357813" y="1704975"/>
          <p14:tracePt t="36625" x="5322888" y="1731963"/>
          <p14:tracePt t="36642" x="5276850" y="1741488"/>
          <p14:tracePt t="36658" x="5251450" y="1758950"/>
          <p14:tracePt t="36675" x="5214938" y="1785938"/>
          <p14:tracePt t="36692" x="5170488" y="1822450"/>
          <p14:tracePt t="36709" x="5108575" y="1893888"/>
          <p14:tracePt t="36710" x="5072063" y="1946275"/>
          <p14:tracePt t="36725" x="5027613" y="1982788"/>
          <p14:tracePt t="36743" x="4894263" y="2062163"/>
          <p14:tracePt t="36759" x="4822825" y="2089150"/>
          <p14:tracePt t="36776" x="4786313" y="2098675"/>
          <p14:tracePt t="36792" x="4741863" y="2098675"/>
          <p14:tracePt t="36809" x="4732338" y="2098675"/>
          <p14:tracePt t="36826" x="4714875" y="2108200"/>
          <p14:tracePt t="36843" x="4697413" y="2116138"/>
          <p14:tracePt t="36859" x="4643438" y="2116138"/>
          <p14:tracePt t="36876" x="4625975" y="2125663"/>
          <p14:tracePt t="36893" x="4608513" y="2125663"/>
          <p14:tracePt t="36910" x="4572000" y="2125663"/>
          <p14:tracePt t="36927" x="4518025" y="2116138"/>
          <p14:tracePt t="36943" x="4446588" y="2116138"/>
          <p14:tracePt t="36960" x="4295775" y="2125663"/>
          <p14:tracePt t="36977" x="4232275" y="2133600"/>
          <p14:tracePt t="36993" x="4170363" y="2133600"/>
          <p14:tracePt t="37010" x="4108450" y="2125663"/>
          <p14:tracePt t="37027" x="4081463" y="2116138"/>
          <p14:tracePt t="37044" x="4062413" y="2116138"/>
          <p14:tracePt t="37060" x="4044950" y="2116138"/>
          <p14:tracePt t="37077" x="4027488" y="2116138"/>
          <p14:tracePt t="37094" x="4017963" y="2125663"/>
          <p14:tracePt t="37111" x="4010025" y="2133600"/>
          <p14:tracePt t="37128" x="3990975" y="2133600"/>
          <p14:tracePt t="37144" x="3965575" y="2152650"/>
          <p14:tracePt t="37161" x="3938588" y="2160588"/>
          <p14:tracePt t="37178" x="3919538" y="2170113"/>
          <p14:tracePt t="37195" x="3911600" y="2170113"/>
          <p14:tracePt t="37211" x="3902075" y="2170113"/>
          <p14:tracePt t="37243" x="3894138" y="2170113"/>
          <p14:tracePt t="37259" x="3884613" y="2170113"/>
          <p14:tracePt t="38795" x="3884613" y="2179638"/>
          <p14:tracePt t="38811" x="3911600" y="2197100"/>
          <p14:tracePt t="38819" x="3938588" y="2214563"/>
          <p14:tracePt t="38827" x="3973513" y="2232025"/>
          <p14:tracePt t="38836" x="4000500" y="2251075"/>
          <p14:tracePt t="38853" x="4037013" y="2276475"/>
          <p14:tracePt t="38876" x="4054475" y="2286000"/>
          <p14:tracePt t="38897" x="4071938" y="2303463"/>
          <p14:tracePt t="38918" x="4089400" y="2322513"/>
          <p14:tracePt t="38940" x="4116388" y="2366963"/>
          <p14:tracePt t="38962" x="4224338" y="2465388"/>
          <p14:tracePt t="38984" x="4348163" y="2571750"/>
          <p14:tracePt t="39006" x="4402138" y="2652713"/>
          <p14:tracePt t="39028" x="4429125" y="2714625"/>
          <p14:tracePt t="39049" x="4446588" y="2759075"/>
          <p14:tracePt t="39071" x="4456113" y="2840038"/>
          <p14:tracePt t="39094" x="4465638" y="2919413"/>
          <p14:tracePt t="39118" x="4473575" y="2990850"/>
          <p14:tracePt t="39139" x="4473575" y="3044825"/>
          <p14:tracePt t="39160" x="4473575" y="3089275"/>
          <p14:tracePt t="39181" x="4438650" y="3197225"/>
          <p14:tracePt t="39203" x="4375150" y="3340100"/>
          <p14:tracePt t="39225" x="4303713" y="3429000"/>
          <p14:tracePt t="39247" x="4276725" y="3465513"/>
          <p14:tracePt t="39270" x="4241800" y="3500438"/>
          <p14:tracePt t="39291" x="4179888" y="3517900"/>
          <p14:tracePt t="39313" x="4089400" y="3544888"/>
          <p14:tracePt t="39334" x="4017963" y="3571875"/>
          <p14:tracePt t="39356" x="3919538" y="3625850"/>
          <p14:tracePt t="39377" x="3857625" y="3660775"/>
          <p14:tracePt t="39399" x="3822700" y="3670300"/>
          <p14:tracePt t="39419" x="3813175" y="3670300"/>
          <p14:tracePt t="39440" x="3803650" y="3670300"/>
          <p14:tracePt t="39482" x="3803650" y="3660775"/>
          <p14:tracePt t="39503" x="3840163" y="3633788"/>
          <p14:tracePt t="39523" x="3902075" y="3608388"/>
          <p14:tracePt t="39544" x="3946525" y="3589338"/>
          <p14:tracePt t="39566" x="4000500" y="3562350"/>
          <p14:tracePt t="39587" x="4062413" y="3554413"/>
          <p14:tracePt t="39607" x="4089400" y="3554413"/>
          <p14:tracePt t="39629" x="4108450" y="3562350"/>
          <p14:tracePt t="39650" x="4125913" y="3571875"/>
          <p14:tracePt t="39691" x="4116388" y="3608388"/>
          <p14:tracePt t="39712" x="4062413" y="3660775"/>
          <p14:tracePt t="39734" x="4037013" y="3697288"/>
          <p14:tracePt t="39754" x="4017963" y="3705225"/>
          <p14:tracePt t="39829" x="4027488" y="3714750"/>
          <p14:tracePt t="39850" x="4044950" y="3759200"/>
          <p14:tracePt t="39870" x="4027488" y="3875088"/>
          <p14:tracePt t="39892" x="3938588" y="4017963"/>
          <p14:tracePt t="39913" x="3884613" y="4116388"/>
          <p14:tracePt t="39934" x="3840163" y="4232275"/>
          <p14:tracePt t="39955" x="3830638" y="4276725"/>
          <p14:tracePt t="39976" x="3840163" y="4330700"/>
          <p14:tracePt t="39997" x="3848100" y="4340225"/>
          <p14:tracePt t="40018" x="3857625" y="4357688"/>
          <p14:tracePt t="40039" x="3875088" y="4367213"/>
          <p14:tracePt t="40060" x="3919538" y="4394200"/>
          <p14:tracePt t="40081" x="3938588" y="4411663"/>
          <p14:tracePt t="40101" x="3946525" y="4419600"/>
          <p14:tracePt t="40122" x="3956050" y="4456113"/>
          <p14:tracePt t="40143" x="3946525" y="4518025"/>
          <p14:tracePt t="40163" x="3929063" y="4562475"/>
          <p14:tracePt t="40184" x="3894138" y="4633913"/>
          <p14:tracePt t="40205" x="3857625" y="4714875"/>
          <p14:tracePt t="40227" x="3848100" y="4751388"/>
          <p14:tracePt t="40229" x="3840163" y="4768850"/>
          <p14:tracePt t="40253" x="3830638" y="4786313"/>
          <p14:tracePt t="40274" x="3830638" y="4795838"/>
          <p14:tracePt t="40316" x="3848100" y="4822825"/>
          <p14:tracePt t="40337" x="3857625" y="4830763"/>
          <p14:tracePt t="41443" x="3848100" y="4830763"/>
          <p14:tracePt t="41464" x="3830638" y="4813300"/>
          <p14:tracePt t="41486" x="3697288" y="4751388"/>
          <p14:tracePt t="41508" x="3527425" y="4714875"/>
          <p14:tracePt t="41530" x="3465513" y="4714875"/>
          <p14:tracePt t="41551" x="3446463" y="4714875"/>
          <p14:tracePt t="41572" x="3438525" y="4714875"/>
          <p14:tracePt t="41593" x="3429000" y="4724400"/>
          <p14:tracePt t="41613" x="3419475" y="4724400"/>
          <p14:tracePt t="41635" x="3402013" y="4724400"/>
          <p14:tracePt t="41656" x="3375025" y="4714875"/>
          <p14:tracePt t="41677" x="3286125" y="4687888"/>
          <p14:tracePt t="41697" x="3197225" y="4679950"/>
          <p14:tracePt t="41718" x="3098800" y="4616450"/>
          <p14:tracePt t="41742" x="2990850" y="4554538"/>
          <p14:tracePt t="41763" x="2813050" y="4465638"/>
          <p14:tracePt t="41784" x="2660650" y="4394200"/>
          <p14:tracePt t="41806" x="2465388" y="4340225"/>
          <p14:tracePt t="41827" x="2322513" y="4322763"/>
          <p14:tracePt t="41847" x="2276475" y="4322763"/>
          <p14:tracePt t="41869" x="2232025" y="4330700"/>
          <p14:tracePt t="41913" x="2224088" y="4330700"/>
          <p14:tracePt t="41934" x="2205038" y="4322763"/>
          <p14:tracePt t="41956" x="2143125" y="4286250"/>
          <p14:tracePt t="41977" x="2089150" y="4268788"/>
          <p14:tracePt t="41997" x="2044700" y="4241800"/>
          <p14:tracePt t="42019" x="1990725" y="4205288"/>
          <p14:tracePt t="42041" x="1982788" y="4179888"/>
          <p14:tracePt t="42062" x="1973263" y="4160838"/>
          <p14:tracePt t="42083" x="1965325" y="4160838"/>
          <p14:tracePt t="42104" x="1946275" y="4143375"/>
          <p14:tracePt t="42126" x="1901825" y="4098925"/>
          <p14:tracePt t="42147" x="1847850" y="4044950"/>
          <p14:tracePt t="42168" x="1776413" y="3965575"/>
          <p14:tracePt t="42189" x="1697038" y="3884613"/>
          <p14:tracePt t="42211" x="1652588" y="3822700"/>
          <p14:tracePt t="42232" x="1625600" y="3786188"/>
          <p14:tracePt t="42253" x="1589088" y="3751263"/>
          <p14:tracePt t="42273" x="1581150" y="3732213"/>
          <p14:tracePt t="42295" x="1571625" y="3724275"/>
          <p14:tracePt t="42316" x="1554163" y="3714750"/>
          <p14:tracePt t="42337" x="1554163" y="3705225"/>
          <p14:tracePt t="42359" x="1536700" y="3687763"/>
          <p14:tracePt t="42379" x="1527175" y="3679825"/>
          <p14:tracePt t="42401" x="1517650" y="3670300"/>
          <p14:tracePt t="42422" x="1509713" y="3652838"/>
          <p14:tracePt t="42444" x="1500188" y="3652838"/>
          <p14:tracePt t="42649" x="1500188" y="3643313"/>
          <p14:tracePt t="43527" x="1616075" y="3724275"/>
          <p14:tracePt t="43548" x="2089150" y="3990975"/>
          <p14:tracePt t="43570" x="2347913" y="4071938"/>
          <p14:tracePt t="43591" x="2438400" y="4071938"/>
          <p14:tracePt t="43612" x="2509838" y="4054475"/>
          <p14:tracePt t="43634" x="2705100" y="3990975"/>
          <p14:tracePt t="43654" x="2901950" y="3965575"/>
          <p14:tracePt t="43675" x="3036888" y="3956050"/>
          <p14:tracePt t="43697" x="3108325" y="3956050"/>
          <p14:tracePt t="43718" x="3205163" y="3956050"/>
          <p14:tracePt t="43740" x="3268663" y="3956050"/>
          <p14:tracePt t="43761" x="3340100" y="3956050"/>
          <p14:tracePt t="43782" x="3411538" y="3956050"/>
          <p14:tracePt t="43803" x="3598863" y="4010025"/>
          <p14:tracePt t="43823" x="3687763" y="4037013"/>
          <p14:tracePt t="43846" x="3786188" y="4044950"/>
          <p14:tracePt t="43867" x="3875088" y="4037013"/>
          <p14:tracePt t="43888" x="3929063" y="4027488"/>
          <p14:tracePt t="43908" x="3938588" y="4017963"/>
          <p14:tracePt t="43929" x="3946525" y="4017963"/>
          <p14:tracePt t="43950" x="3965575" y="4017963"/>
          <p14:tracePt t="43971" x="3973513" y="4010025"/>
          <p14:tracePt t="43992" x="4000500" y="3990975"/>
          <p14:tracePt t="44013" x="4027488" y="3983038"/>
          <p14:tracePt t="44035" x="4044950" y="3973513"/>
          <p14:tracePt t="44056" x="4071938" y="3965575"/>
          <p14:tracePt t="44077" x="4108450" y="3938588"/>
          <p14:tracePt t="44098" x="4116388" y="3919538"/>
          <p14:tracePt t="44119" x="4143375" y="3894138"/>
          <p14:tracePt t="44140" x="4152900" y="3884613"/>
          <p14:tracePt t="44161" x="4160838" y="3867150"/>
          <p14:tracePt t="44182" x="4160838" y="3857625"/>
          <p14:tracePt t="44203" x="4160838" y="3840163"/>
          <p14:tracePt t="44223" x="4179888" y="3822700"/>
          <p14:tracePt t="44245" x="4179888" y="3813175"/>
          <p14:tracePt t="44266" x="4179888" y="3803650"/>
          <p14:tracePt t="44288" x="4179888" y="3795713"/>
          <p14:tracePt t="44309" x="4179888" y="3786188"/>
          <p14:tracePt t="44329" x="4179888" y="3776663"/>
          <p14:tracePt t="45391" x="4170363" y="3776663"/>
          <p14:tracePt t="45412" x="4125913" y="3776663"/>
          <p14:tracePt t="45432" x="4054475" y="3776663"/>
          <p14:tracePt t="45453" x="3946525" y="3776663"/>
          <p14:tracePt t="45474" x="3848100" y="3776663"/>
          <p14:tracePt t="45495" x="3679825" y="3768725"/>
          <p14:tracePt t="45517" x="3544888" y="3759200"/>
          <p14:tracePt t="45538" x="3455988" y="3759200"/>
          <p14:tracePt t="45558" x="3322638" y="3732213"/>
          <p14:tracePt t="45580" x="3197225" y="3705225"/>
          <p14:tracePt t="45601" x="3116263" y="3697288"/>
          <p14:tracePt t="45622" x="3027363" y="3679825"/>
          <p14:tracePt t="45643" x="2894013" y="3652838"/>
          <p14:tracePt t="45664" x="2830513" y="3643313"/>
          <p14:tracePt t="45685" x="2759075" y="3616325"/>
          <p14:tracePt t="45705" x="2705100" y="3598863"/>
          <p14:tracePt t="45727" x="2660650" y="3581400"/>
          <p14:tracePt t="45750" x="2625725" y="3571875"/>
          <p14:tracePt t="45771" x="2527300" y="3517900"/>
          <p14:tracePt t="45791" x="2428875" y="3455988"/>
          <p14:tracePt t="45813" x="2374900" y="3438525"/>
          <p14:tracePt t="45834" x="2312988" y="3419475"/>
          <p14:tracePt t="45855" x="2286000" y="3402013"/>
          <p14:tracePt t="45877" x="2276475" y="3394075"/>
          <p14:tracePt t="45919" x="2276475" y="3384550"/>
          <p14:tracePt t="48079" x="2286000" y="3384550"/>
          <p14:tracePt t="48099" x="2286000" y="3394075"/>
          <p14:tracePt t="48120" x="2295525" y="3411538"/>
          <p14:tracePt t="48141" x="2303463" y="3419475"/>
          <p14:tracePt t="48162" x="2312988" y="3429000"/>
          <p14:tracePt t="48235" x="2322513" y="3438525"/>
          <p14:tracePt t="50586" x="2322513" y="3446463"/>
          <p14:tracePt t="50606" x="2322513" y="3455988"/>
          <p14:tracePt t="50627" x="2312988" y="3465513"/>
          <p14:tracePt t="50647" x="2312988" y="3473450"/>
          <p14:tracePt t="50668" x="2303463" y="3509963"/>
          <p14:tracePt t="50689" x="2276475" y="3562350"/>
          <p14:tracePt t="50711" x="2268538" y="3608388"/>
          <p14:tracePt t="50734" x="2268538" y="3643313"/>
          <p14:tracePt t="50755" x="2268538" y="3687763"/>
          <p14:tracePt t="50776" x="2268538" y="3724275"/>
          <p14:tracePt t="50798" x="2259013" y="3768725"/>
          <p14:tracePt t="50818" x="2259013" y="3795713"/>
          <p14:tracePt t="50840" x="2232025" y="3857625"/>
          <p14:tracePt t="50860" x="2224088" y="3911600"/>
          <p14:tracePt t="50881" x="2205038" y="3965575"/>
          <p14:tracePt t="50902" x="2205038" y="4000500"/>
          <p14:tracePt t="50923" x="2197100" y="4017963"/>
          <p14:tracePt t="50944" x="2197100" y="4027488"/>
          <p14:tracePt t="51009" x="2197100" y="4037013"/>
          <p14:tracePt t="51030" x="2197100" y="4044950"/>
          <p14:tracePt t="51051" x="2205038" y="4062413"/>
          <p14:tracePt t="52349" x="2214563" y="4062413"/>
          <p14:tracePt t="52370" x="2224088" y="4062413"/>
          <p14:tracePt t="52391" x="2312988" y="4081463"/>
          <p14:tracePt t="52412" x="2428875" y="4081463"/>
          <p14:tracePt t="52433" x="2527300" y="4071938"/>
          <p14:tracePt t="52454" x="2795588" y="4062413"/>
          <p14:tracePt t="52475" x="3071813" y="4081463"/>
          <p14:tracePt t="52497" x="3313113" y="4125913"/>
          <p14:tracePt t="52518" x="3473450" y="4179888"/>
          <p14:tracePt t="52539" x="3732213" y="4295775"/>
          <p14:tracePt t="52559" x="3902075" y="4348163"/>
          <p14:tracePt t="52580" x="4133850" y="4357688"/>
          <p14:tracePt t="52601" x="4357688" y="4303713"/>
          <p14:tracePt t="52622" x="4518025" y="4268788"/>
          <p14:tracePt t="52644" x="4741863" y="4276725"/>
          <p14:tracePt t="52665" x="4911725" y="4303713"/>
          <p14:tracePt t="52686" x="4983163" y="4303713"/>
          <p14:tracePt t="52707" x="5010150" y="4303713"/>
          <p14:tracePt t="52730" x="5045075" y="4295775"/>
          <p14:tracePt t="52751" x="5054600" y="4286250"/>
          <p14:tracePt t="52772" x="5062538" y="4276725"/>
          <p14:tracePt t="56408" x="5054600" y="4276725"/>
          <p14:tracePt t="56430" x="5045075" y="4276725"/>
          <p14:tracePt t="56453" x="5027613" y="4286250"/>
          <p14:tracePt t="56474" x="5018088" y="4286250"/>
          <p14:tracePt t="56496" x="5000625" y="4286250"/>
          <p14:tracePt t="56517" x="4983163" y="4286250"/>
          <p14:tracePt t="56539" x="4973638" y="4286250"/>
          <p14:tracePt t="56560" x="4965700" y="4286250"/>
          <p14:tracePt t="56581" x="4946650" y="4295775"/>
          <p14:tracePt t="56602" x="4938713" y="4295775"/>
          <p14:tracePt t="56623" x="4919663" y="4303713"/>
          <p14:tracePt t="56644" x="4884738" y="4303713"/>
          <p14:tracePt t="56664" x="4857750" y="4303713"/>
          <p14:tracePt t="56687" x="4803775" y="4303713"/>
          <p14:tracePt t="56708" x="4724400" y="4303713"/>
          <p14:tracePt t="56734" x="4545013" y="4330700"/>
          <p14:tracePt t="56758" x="4322763" y="4411663"/>
          <p14:tracePt t="56780" x="4170363" y="4465638"/>
          <p14:tracePt t="56801" x="4027488" y="4491038"/>
          <p14:tracePt t="56822" x="3983038" y="4491038"/>
          <p14:tracePt t="56843" x="3911600" y="4500563"/>
          <p14:tracePt t="56864" x="3822700" y="4491038"/>
          <p14:tracePt t="56884" x="3768725" y="4483100"/>
          <p14:tracePt t="56906" x="3679825" y="4483100"/>
          <p14:tracePt t="56928" x="3598863" y="4483100"/>
          <p14:tracePt t="56949" x="3517900" y="4500563"/>
          <p14:tracePt t="56970" x="3465513" y="4500563"/>
          <p14:tracePt t="56991" x="3394075" y="4500563"/>
          <p14:tracePt t="57012" x="3330575" y="4491038"/>
          <p14:tracePt t="57032" x="3286125" y="4491038"/>
          <p14:tracePt t="57054" x="3232150" y="4483100"/>
          <p14:tracePt t="57075" x="3170238" y="4483100"/>
          <p14:tracePt t="57096" x="3133725" y="4483100"/>
          <p14:tracePt t="57117" x="3089275" y="4500563"/>
          <p14:tracePt t="57139" x="3044825" y="4518025"/>
          <p14:tracePt t="57159" x="3000375" y="4537075"/>
          <p14:tracePt t="57181" x="2965450" y="4537075"/>
          <p14:tracePt t="57202" x="2901950" y="4545013"/>
          <p14:tracePt t="57223" x="2803525" y="4554538"/>
          <p14:tracePt t="57246" x="2687638" y="4554538"/>
          <p14:tracePt t="57267" x="2633663" y="4545013"/>
          <p14:tracePt t="57288" x="2581275" y="4527550"/>
          <p14:tracePt t="57309" x="2536825" y="4510088"/>
          <p14:tracePt t="57329" x="2509838" y="4500563"/>
          <p14:tracePt t="57350" x="2455863" y="4483100"/>
          <p14:tracePt t="57372" x="2393950" y="4473575"/>
          <p14:tracePt t="57394" x="2303463" y="4456113"/>
          <p14:tracePt t="57415" x="2259013" y="4438650"/>
          <p14:tracePt t="57436" x="2205038" y="4419600"/>
          <p14:tracePt t="57457" x="2143125" y="4394200"/>
          <p14:tracePt t="57478" x="2116138" y="4375150"/>
          <p14:tracePt t="57499" x="2062163" y="4375150"/>
          <p14:tracePt t="57522" x="2009775" y="4367213"/>
          <p14:tracePt t="57543" x="1973263" y="4367213"/>
          <p14:tracePt t="57564" x="1911350" y="4367213"/>
          <p14:tracePt t="57584" x="1874838" y="4384675"/>
          <p14:tracePt t="57606" x="1857375" y="4402138"/>
          <p14:tracePt t="57627" x="1847850" y="4402138"/>
          <p14:tracePt t="57648" x="1839913" y="4402138"/>
          <p14:tracePt t="57670" x="1822450" y="4411663"/>
          <p14:tracePt t="57691" x="1803400" y="4438650"/>
          <p14:tracePt t="57713" x="1776413" y="4465638"/>
          <p14:tracePt t="57735" x="1724025" y="4518025"/>
          <p14:tracePt t="57757" x="1697038" y="4545013"/>
          <p14:tracePt t="57778" x="1679575" y="4562475"/>
          <p14:tracePt t="57798" x="1670050" y="4562475"/>
          <p14:tracePt t="57819" x="1660525" y="4572000"/>
          <p14:tracePt t="57842" x="1633538" y="4581525"/>
          <p14:tracePt t="57863" x="1616075" y="4589463"/>
          <p14:tracePt t="57884" x="1554163" y="4608513"/>
          <p14:tracePt t="57904" x="1509713" y="4616450"/>
          <p14:tracePt t="57925" x="1500188" y="4616450"/>
          <p14:tracePt t="57946" x="1482725" y="4616450"/>
          <p14:tracePt t="58022" x="1473200" y="4616450"/>
          <p14:tracePt t="58060" x="1465263" y="4616450"/>
          <p14:tracePt t="58084" x="1465263" y="4608513"/>
          <p14:tracePt t="58106" x="1455738" y="4608513"/>
          <p14:tracePt t="58127" x="1438275" y="4598988"/>
          <p14:tracePt t="58148" x="1438275" y="4581525"/>
          <p14:tracePt t="58169" x="1428750" y="4581525"/>
          <p14:tracePt t="58248" x="1428750" y="4572000"/>
          <p14:tracePt t="58288" x="1419225" y="4562475"/>
          <p14:tracePt t="58309" x="1411288" y="4562475"/>
          <p14:tracePt t="58330" x="1401763" y="4545013"/>
          <p14:tracePt t="58352" x="1393825" y="4537075"/>
          <p14:tracePt t="59440" x="1393825" y="4527550"/>
          <p14:tracePt t="59470" x="1393825" y="4518025"/>
          <p14:tracePt t="59494" x="1401763" y="4518025"/>
          <p14:tracePt t="59534" x="1401763" y="4510088"/>
          <p14:tracePt t="63052" x="1438275" y="4500563"/>
          <p14:tracePt t="63073" x="1616075" y="4446588"/>
          <p14:tracePt t="63095" x="1768475" y="4394200"/>
          <p14:tracePt t="63116" x="1919288" y="4367213"/>
          <p14:tracePt t="63138" x="2125663" y="4357688"/>
          <p14:tracePt t="63160" x="2357438" y="4429125"/>
          <p14:tracePt t="63181" x="2554288" y="4510088"/>
          <p14:tracePt t="63203" x="2884488" y="4608513"/>
          <p14:tracePt t="63224" x="3187700" y="4660900"/>
          <p14:tracePt t="63246" x="3509963" y="4652963"/>
          <p14:tracePt t="63268" x="3768725" y="4633913"/>
          <p14:tracePt t="63291" x="4125913" y="4633913"/>
          <p14:tracePt t="63312" x="4402138" y="4679950"/>
          <p14:tracePt t="63334" x="4652963" y="4776788"/>
          <p14:tracePt t="63356" x="4884738" y="4884738"/>
          <p14:tracePt t="63377" x="5054600" y="4929188"/>
          <p14:tracePt t="63398" x="5322888" y="4902200"/>
          <p14:tracePt t="63421" x="5643563" y="4786313"/>
          <p14:tracePt t="63442" x="5911850" y="4751388"/>
          <p14:tracePt t="63463" x="6037263" y="4732338"/>
          <p14:tracePt t="63485" x="6153150" y="4705350"/>
          <p14:tracePt t="63506" x="6205538" y="4679950"/>
          <p14:tracePt t="63528" x="6259513" y="4660900"/>
          <p14:tracePt t="63549" x="6323013" y="4616450"/>
          <p14:tracePt t="63572" x="6419850" y="4545013"/>
          <p14:tracePt t="63593" x="6483350" y="4483100"/>
          <p14:tracePt t="63615" x="6518275" y="4438650"/>
          <p14:tracePt t="63636" x="6527800" y="4411663"/>
          <p14:tracePt t="63657" x="6545263" y="4394200"/>
          <p14:tracePt t="63678" x="6545263" y="4375150"/>
          <p14:tracePt t="63748" x="6537325" y="4367213"/>
          <p14:tracePt t="63770" x="6500813" y="4367213"/>
          <p14:tracePt t="63793" x="6438900" y="4367213"/>
          <p14:tracePt t="63814" x="6357938" y="4367213"/>
          <p14:tracePt t="63835" x="6269038" y="4384675"/>
          <p14:tracePt t="63857" x="6205538" y="4411663"/>
          <p14:tracePt t="63879" x="6126163" y="4429125"/>
          <p14:tracePt t="63900" x="6027738" y="4465638"/>
          <p14:tracePt t="63921" x="5965825" y="4491038"/>
          <p14:tracePt t="63942" x="5956300" y="4500563"/>
          <p14:tracePt t="63964" x="5946775" y="4500563"/>
          <p14:tracePt t="63985" x="5929313" y="4500563"/>
          <p14:tracePt t="64006" x="5911850" y="4500563"/>
          <p14:tracePt t="64027" x="5902325" y="4500563"/>
          <p14:tracePt t="64048" x="5884863" y="4500563"/>
          <p14:tracePt t="64069" x="5875338" y="4500563"/>
          <p14:tracePt t="64090" x="5867400" y="4500563"/>
          <p14:tracePt t="64111" x="5857875" y="4500563"/>
          <p14:tracePt t="64133" x="5840413" y="4483100"/>
          <p14:tracePt t="64153" x="5830888" y="4473575"/>
          <p14:tracePt t="64175" x="5813425" y="4456113"/>
          <p14:tracePt t="64626" x="5803900" y="4456113"/>
          <p14:tracePt t="65620" x="5795963" y="4456113"/>
          <p14:tracePt t="65641" x="5786438" y="4446588"/>
          <p14:tracePt t="65662" x="5768975" y="4429125"/>
          <p14:tracePt t="65683" x="5724525" y="4402138"/>
          <p14:tracePt t="65704" x="5634038" y="4375150"/>
          <p14:tracePt t="65725" x="5429250" y="4348163"/>
          <p14:tracePt t="65747" x="5187950" y="4313238"/>
          <p14:tracePt t="65768" x="5037138" y="4313238"/>
          <p14:tracePt t="65788" x="4830763" y="4340225"/>
          <p14:tracePt t="65847" x="4419600" y="4402138"/>
          <p14:tracePt t="65868" x="4276725" y="4411663"/>
          <p14:tracePt t="65889" x="4116388" y="4419600"/>
          <p14:tracePt t="65909" x="3990975" y="4419600"/>
          <p14:tracePt t="65930" x="3768725" y="4429125"/>
          <p14:tracePt t="65990" x="3276600" y="4446588"/>
          <p14:tracePt t="66011" x="3125788" y="4429125"/>
          <p14:tracePt t="66033" x="2928938" y="4340225"/>
          <p14:tracePt t="66054" x="2705100" y="4232275"/>
          <p14:tracePt t="66075" x="2562225" y="4179888"/>
          <p14:tracePt t="66096" x="2482850" y="4170363"/>
          <p14:tracePt t="66118" x="2401888" y="4143375"/>
          <p14:tracePt t="66139" x="2347913" y="4125913"/>
          <p14:tracePt t="66160" x="2330450" y="4125913"/>
          <p14:tracePt t="66181" x="2322513" y="4116388"/>
          <p14:tracePt t="66202" x="2303463" y="4116388"/>
          <p14:tracePt t="66223" x="2286000" y="4108450"/>
          <p14:tracePt t="66226" x="2276475" y="4098925"/>
          <p14:tracePt t="66246" x="2259013" y="4089400"/>
          <p14:tracePt t="66267" x="2251075" y="4089400"/>
          <p14:tracePt t="66396" x="2241550" y="4089400"/>
          <p14:tracePt t="70634" x="2224088" y="4089400"/>
          <p14:tracePt t="70655" x="2187575" y="4108450"/>
          <p14:tracePt t="70677" x="2125663" y="4160838"/>
          <p14:tracePt t="70697" x="2062163" y="4205288"/>
          <p14:tracePt t="70718" x="2009775" y="4232275"/>
          <p14:tracePt t="70741" x="1946275" y="4276725"/>
          <p14:tracePt t="70762" x="1857375" y="4348163"/>
          <p14:tracePt t="70782" x="1795463" y="4411663"/>
          <p14:tracePt t="70803" x="1714500" y="4473575"/>
          <p14:tracePt t="70824" x="1660525" y="4518025"/>
          <p14:tracePt t="70846" x="1643063" y="4537075"/>
          <p14:tracePt t="70867" x="1633538" y="4545013"/>
          <p14:tracePt t="70889" x="1625600" y="4554538"/>
          <p14:tracePt t="70949" x="1616075" y="4562475"/>
          <p14:tracePt t="70970" x="1608138" y="4572000"/>
          <p14:tracePt t="70991" x="1589088" y="4589463"/>
          <p14:tracePt t="71012" x="1571625" y="4598988"/>
          <p14:tracePt t="71033" x="1571625" y="4608513"/>
          <p14:tracePt t="71054" x="1562100" y="4608513"/>
          <p14:tracePt t="71075" x="1554163" y="4616450"/>
          <p14:tracePt t="71096" x="1536700" y="4616450"/>
          <p14:tracePt t="71117" x="1527175" y="4625975"/>
          <p14:tracePt t="71137" x="1500188" y="4625975"/>
          <p14:tracePt t="71159" x="1482725" y="4643438"/>
          <p14:tracePt t="71180" x="1446213" y="4652963"/>
          <p14:tracePt t="71200" x="1438275" y="4652963"/>
          <p14:tracePt t="71221" x="1428750" y="4652963"/>
          <p14:tracePt t="71224" x="1428750" y="4660900"/>
          <p14:tracePt t="71245" x="1411288" y="4660900"/>
          <p14:tracePt t="71435" x="1401763" y="4660900"/>
          <p14:tracePt t="71456" x="1393825" y="4643438"/>
          <p14:tracePt t="71478" x="1384300" y="4633913"/>
          <p14:tracePt t="71498" x="1374775" y="4608513"/>
          <p14:tracePt t="75053" x="1411288" y="4652963"/>
          <p14:tracePt t="75073" x="1527175" y="4751388"/>
          <p14:tracePt t="75095" x="1660525" y="4867275"/>
          <p14:tracePt t="75116" x="1776413" y="4929188"/>
          <p14:tracePt t="75137" x="1866900" y="4956175"/>
          <p14:tracePt t="75159" x="2054225" y="4983163"/>
          <p14:tracePt t="75180" x="2232025" y="4973638"/>
          <p14:tracePt t="75204" x="2374900" y="4919663"/>
          <p14:tracePt t="75226" x="2465388" y="4902200"/>
          <p14:tracePt t="75228" x="2517775" y="4894263"/>
          <p14:tracePt t="75249" x="2652713" y="4884738"/>
          <p14:tracePt t="75270" x="2759075" y="4884738"/>
          <p14:tracePt t="75291" x="2911475" y="4902200"/>
          <p14:tracePt t="75312" x="3027363" y="4929188"/>
          <p14:tracePt t="75333" x="3081338" y="4938713"/>
          <p14:tracePt t="75354" x="3187700" y="4956175"/>
          <p14:tracePt t="75375" x="3251200" y="4956175"/>
          <p14:tracePt t="75395" x="3295650" y="4938713"/>
          <p14:tracePt t="75417" x="3438525" y="4884738"/>
          <p14:tracePt t="75437" x="3652838" y="4813300"/>
          <p14:tracePt t="75458" x="3813175" y="4759325"/>
          <p14:tracePt t="75478" x="4054475" y="4714875"/>
          <p14:tracePt t="75499" x="4251325" y="4687888"/>
          <p14:tracePt t="75520" x="4367213" y="4670425"/>
          <p14:tracePt t="75541" x="4491038" y="4652963"/>
          <p14:tracePt t="75561" x="4537075" y="4633913"/>
          <p14:tracePt t="75582" x="4572000" y="4625975"/>
          <p14:tracePt t="75603" x="4598988" y="4616450"/>
          <p14:tracePt t="75624" x="4633913" y="4598988"/>
          <p14:tracePt t="75645" x="4660900" y="4589463"/>
          <p14:tracePt t="75666" x="4697413" y="4581525"/>
          <p14:tracePt t="75687" x="4732338" y="4562475"/>
          <p14:tracePt t="75707" x="4741863" y="4554538"/>
          <p14:tracePt t="75729" x="4759325" y="4537075"/>
          <p14:tracePt t="75751" x="4776788" y="4518025"/>
          <p14:tracePt t="75773" x="4803775" y="4491038"/>
          <p14:tracePt t="75793" x="4848225" y="4473575"/>
          <p14:tracePt t="75814" x="4894263" y="4456113"/>
          <p14:tracePt t="75835" x="4929188" y="4429125"/>
          <p14:tracePt t="75857" x="4965700" y="4402138"/>
          <p14:tracePt t="75878" x="4983163" y="4375150"/>
          <p14:tracePt t="75899" x="4983163" y="4357688"/>
          <p14:tracePt t="75920" x="4983163" y="4340225"/>
          <p14:tracePt t="75941" x="4983163" y="4303713"/>
          <p14:tracePt t="75962" x="4946650" y="4276725"/>
          <p14:tracePt t="75984" x="4919663" y="4259263"/>
          <p14:tracePt t="76005" x="4875213" y="4241800"/>
          <p14:tracePt t="76026" x="4813300" y="4224338"/>
          <p14:tracePt t="76046" x="4776788" y="4214813"/>
          <p14:tracePt t="76068" x="4724400" y="4197350"/>
          <p14:tracePt t="76089" x="4670425" y="4187825"/>
          <p14:tracePt t="76110" x="4625975" y="4187825"/>
          <p14:tracePt t="76132" x="4572000" y="4187825"/>
          <p14:tracePt t="76154" x="4518025" y="4205288"/>
          <p14:tracePt t="76175" x="4473575" y="4214813"/>
          <p14:tracePt t="76199" x="4465638" y="4224338"/>
          <p14:tracePt t="76220" x="4438650" y="4232275"/>
          <p14:tracePt t="76243" x="4402138" y="4268788"/>
          <p14:tracePt t="76263" x="4384675" y="4286250"/>
          <p14:tracePt t="76284" x="4357688" y="4295775"/>
          <p14:tracePt t="76306" x="4340225" y="4313238"/>
          <p14:tracePt t="76353" x="4340225" y="4322763"/>
          <p14:tracePt t="76374" x="4330700" y="4340225"/>
          <p14:tracePt t="76395" x="4303713" y="4411663"/>
          <p14:tracePt t="76416" x="4268788" y="4491038"/>
          <p14:tracePt t="76438" x="4241800" y="4537075"/>
          <p14:tracePt t="76459" x="4232275" y="4581525"/>
          <p14:tracePt t="76481" x="4224338" y="4598988"/>
          <p14:tracePt t="76502" x="4224338" y="4608513"/>
          <p14:tracePt t="76524" x="4241800" y="4625975"/>
          <p14:tracePt t="76546" x="4276725" y="4652963"/>
          <p14:tracePt t="76568" x="4322763" y="4697413"/>
          <p14:tracePt t="76589" x="4375150" y="4751388"/>
          <p14:tracePt t="76610" x="4411663" y="4786313"/>
          <p14:tracePt t="76634" x="4554538" y="4884738"/>
          <p14:tracePt t="76656" x="4633913" y="4956175"/>
          <p14:tracePt t="76677" x="4732338" y="5018088"/>
          <p14:tracePt t="76698" x="4786313" y="5054600"/>
          <p14:tracePt t="76719" x="4894263" y="5081588"/>
          <p14:tracePt t="76720" x="4929188" y="5089525"/>
          <p14:tracePt t="76741" x="5018088" y="5099050"/>
          <p14:tracePt t="76763" x="5187950" y="5099050"/>
          <p14:tracePt t="76783" x="5303838" y="5089525"/>
          <p14:tracePt t="76806" x="5446713" y="5062538"/>
          <p14:tracePt t="76827" x="5572125" y="5054600"/>
          <p14:tracePt t="76848" x="5688013" y="5054600"/>
          <p14:tracePt t="76869" x="5776913" y="5045075"/>
          <p14:tracePt t="76891" x="5857875" y="5037138"/>
          <p14:tracePt t="76912" x="5929313" y="5037138"/>
          <p14:tracePt t="76933" x="6000750" y="5037138"/>
          <p14:tracePt t="76953" x="6054725" y="5027613"/>
          <p14:tracePt t="76975" x="6161088" y="5000625"/>
          <p14:tracePt t="76996" x="6251575" y="4956175"/>
          <p14:tracePt t="77016" x="6296025" y="4919663"/>
          <p14:tracePt t="77038" x="6357938" y="4857750"/>
          <p14:tracePt t="77059" x="6384925" y="4813300"/>
          <p14:tracePt t="77080" x="6394450" y="4803775"/>
          <p14:tracePt t="77101" x="6394450" y="4795838"/>
          <p14:tracePt t="77122" x="6394450" y="4786313"/>
          <p14:tracePt t="77175" x="6384925" y="4776788"/>
          <p14:tracePt t="77196" x="6340475" y="4776788"/>
          <p14:tracePt t="77217" x="6232525" y="4776788"/>
          <p14:tracePt t="77239" x="6134100" y="4768850"/>
          <p14:tracePt t="77265" x="6072188" y="4768850"/>
          <p14:tracePt t="77286" x="6062663" y="4768850"/>
          <p14:tracePt t="77411" x="6054725" y="4776788"/>
          <p14:tracePt t="77465" x="6045200" y="4776788"/>
          <p14:tracePt t="78037" x="6037263" y="4776788"/>
          <p14:tracePt t="78058" x="6027738" y="4776788"/>
          <p14:tracePt t="78249" x="5973763" y="4776788"/>
          <p14:tracePt t="78270" x="5732463" y="4732338"/>
          <p14:tracePt t="78291" x="5483225" y="4813300"/>
          <p14:tracePt t="78314" x="4956175" y="5170488"/>
          <p14:tracePt t="78354" x="3687763" y="5545138"/>
          <p14:tracePt t="78395" x="2509838" y="5894388"/>
          <p14:tracePt t="78454" x="1179513" y="6323013"/>
          <p14:tracePt t="78494" x="1062038" y="6296025"/>
          <p14:tracePt t="78517" x="1017588" y="6276975"/>
          <p14:tracePt t="78528" x="990600" y="6276975"/>
          <p14:tracePt t="78545" x="955675" y="6269038"/>
          <p14:tracePt t="78562" x="928688" y="6251575"/>
          <p14:tracePt t="78578" x="874713" y="6242050"/>
          <p14:tracePt t="78595" x="847725" y="6242050"/>
          <p14:tracePt t="78612" x="812800" y="6242050"/>
          <p14:tracePt t="78629" x="768350" y="6242050"/>
          <p14:tracePt t="78645" x="714375" y="6259513"/>
          <p14:tracePt t="78662" x="652463" y="6286500"/>
          <p14:tracePt t="78679" x="598488" y="6313488"/>
          <p14:tracePt t="78696" x="581025" y="6323013"/>
          <p14:tracePt t="78759" x="581025" y="6313488"/>
          <p14:tracePt t="78767" x="581025" y="6303963"/>
          <p14:tracePt t="78781" x="581025" y="6296025"/>
          <p14:tracePt t="78789" x="588963" y="6269038"/>
          <p14:tracePt t="78797" x="608013" y="6251575"/>
          <p14:tracePt t="78813" x="660400" y="6188075"/>
          <p14:tracePt t="78830" x="714375" y="6116638"/>
          <p14:tracePt t="78851" x="758825" y="6062663"/>
          <p14:tracePt t="78873" x="839788" y="5991225"/>
          <p14:tracePt t="78894" x="919163" y="5911850"/>
          <p14:tracePt t="78914" x="973138" y="5867400"/>
          <p14:tracePt t="78935" x="1062038" y="5786438"/>
          <p14:tracePt t="78956" x="1133475" y="5715000"/>
          <p14:tracePt t="78977" x="1196975" y="5661025"/>
          <p14:tracePt t="78997" x="1214438" y="5643563"/>
          <p14:tracePt t="79019" x="1241425" y="5616575"/>
          <p14:tracePt t="79040" x="1258888" y="5581650"/>
          <p14:tracePt t="79060" x="1268413" y="5545138"/>
          <p14:tracePt t="79081" x="1276350" y="5510213"/>
          <p14:tracePt t="79103" x="1276350" y="5483225"/>
          <p14:tracePt t="79124" x="1285875" y="5473700"/>
          <p14:tracePt t="79145" x="1285875" y="5456238"/>
          <p14:tracePt t="79166" x="1295400" y="5446713"/>
          <p14:tracePt t="79187" x="1312863" y="5429250"/>
          <p14:tracePt t="79209" x="1330325" y="5394325"/>
          <p14:tracePt t="79231" x="1347788" y="5357813"/>
          <p14:tracePt t="79253" x="1366838" y="5313363"/>
          <p14:tracePt t="79274" x="1374775" y="5268913"/>
          <p14:tracePt t="79295" x="1393825" y="5214938"/>
          <p14:tracePt t="79317" x="1419225" y="5170488"/>
          <p14:tracePt t="79338" x="1428750" y="5160963"/>
          <p14:tracePt t="79359" x="1428750" y="5153025"/>
          <p14:tracePt t="79401" x="1438275" y="5153025"/>
          <p14:tracePt t="79423" x="1455738" y="51339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25598" y="1"/>
            <a:ext cx="10018713" cy="1346200"/>
          </a:xfrm>
        </p:spPr>
        <p:txBody>
          <a:bodyPr>
            <a:normAutofit/>
          </a:bodyPr>
          <a:lstStyle/>
          <a:p>
            <a:r>
              <a:rPr lang="en-US" dirty="0" smtClean="0"/>
              <a:t>Mortality</a:t>
            </a:r>
            <a:endParaRPr lang="en-US" dirty="0"/>
          </a:p>
        </p:txBody>
      </p:sp>
      <p:sp>
        <p:nvSpPr>
          <p:cNvPr id="5" name="Content Placeholder 4"/>
          <p:cNvSpPr>
            <a:spLocks noGrp="1"/>
          </p:cNvSpPr>
          <p:nvPr>
            <p:ph idx="1"/>
          </p:nvPr>
        </p:nvSpPr>
        <p:spPr>
          <a:xfrm>
            <a:off x="1484309" y="1523730"/>
            <a:ext cx="10301290" cy="4508501"/>
          </a:xfrm>
        </p:spPr>
        <p:txBody>
          <a:bodyPr>
            <a:noAutofit/>
          </a:bodyPr>
          <a:lstStyle/>
          <a:p>
            <a:r>
              <a:rPr lang="en-US" dirty="0"/>
              <a:t>Drug-resistant bacteria cause </a:t>
            </a:r>
            <a:r>
              <a:rPr lang="en-US" i="1" u="sng" dirty="0">
                <a:solidFill>
                  <a:srgbClr val="FF0000"/>
                </a:solidFill>
              </a:rPr>
              <a:t>35,000</a:t>
            </a:r>
            <a:r>
              <a:rPr lang="en-US" dirty="0"/>
              <a:t> deaths and 2.8 million illnesses a year in the United States, according to the Centers for Disease Control and Prevention. Resistance also threatens animal health and agriculture, said the White House</a:t>
            </a:r>
          </a:p>
          <a:p>
            <a:r>
              <a:rPr lang="en-US" dirty="0"/>
              <a:t>kills more Americans every year than emphysema, HIV/AIDS, Parkinson's disease, and homicide combined</a:t>
            </a:r>
          </a:p>
          <a:p>
            <a:endParaRPr lang="en-US" dirty="0"/>
          </a:p>
          <a:p>
            <a:r>
              <a:rPr lang="en-US" dirty="0"/>
              <a:t>Number of deaths due to HIV/AIDS in 2010: </a:t>
            </a:r>
            <a:r>
              <a:rPr lang="en-US" i="1" u="sng" dirty="0">
                <a:solidFill>
                  <a:srgbClr val="FF0000"/>
                </a:solidFill>
              </a:rPr>
              <a:t>8,369 </a:t>
            </a:r>
            <a:endParaRPr lang="en-US" dirty="0"/>
          </a:p>
        </p:txBody>
      </p:sp>
      <p:sp>
        <p:nvSpPr>
          <p:cNvPr id="3" name="Slide Number Placeholder 2"/>
          <p:cNvSpPr>
            <a:spLocks noGrp="1"/>
          </p:cNvSpPr>
          <p:nvPr>
            <p:ph type="sldNum" sz="quarter" idx="12"/>
          </p:nvPr>
        </p:nvSpPr>
        <p:spPr/>
        <p:txBody>
          <a:bodyPr/>
          <a:lstStyle/>
          <a:p>
            <a:fld id="{F658A67C-BF8B-41D1-81DD-88050FC23223}" type="slidenum">
              <a:rPr lang="en-US" smtClean="0"/>
              <a:t>11</a:t>
            </a:fld>
            <a:endParaRPr lang="en-US"/>
          </a:p>
        </p:txBody>
      </p:sp>
    </p:spTree>
    <p:custDataLst>
      <p:tags r:id="rId1"/>
    </p:custDataLst>
    <p:extLst>
      <p:ext uri="{BB962C8B-B14F-4D97-AF65-F5344CB8AC3E}">
        <p14:creationId xmlns:p14="http://schemas.microsoft.com/office/powerpoint/2010/main" val="149883284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extLst mod="1">
    <p:ext uri="{3A86A75C-4F4B-4683-9AE1-C65F6400EC91}">
      <p14:laserTraceLst xmlns:p14="http://schemas.microsoft.com/office/powerpoint/2010/main">
        <p14:tracePtLst>
          <p14:tracePt t="22578" x="1517650" y="5108575"/>
          <p14:tracePt t="22586" x="1660525" y="5072063"/>
          <p14:tracePt t="22594" x="1812925" y="5018088"/>
          <p14:tracePt t="22603" x="2000250" y="4983163"/>
          <p14:tracePt t="22619" x="2571750" y="4867275"/>
          <p14:tracePt t="22635" x="3340100" y="4679950"/>
          <p14:tracePt t="22652" x="4081463" y="4483100"/>
          <p14:tracePt t="22669" x="4572000" y="4394200"/>
          <p14:tracePt t="22686" x="4902200" y="4394200"/>
          <p14:tracePt t="22703" x="5187950" y="4375150"/>
          <p14:tracePt t="22720" x="5510213" y="4367213"/>
          <p14:tracePt t="22736" x="5643563" y="4384675"/>
          <p14:tracePt t="22753" x="5705475" y="4394200"/>
          <p14:tracePt t="22769" x="5768975" y="4402138"/>
          <p14:tracePt t="22786" x="5857875" y="4438650"/>
          <p14:tracePt t="22803" x="6000750" y="4537075"/>
          <p14:tracePt t="22820" x="6313488" y="4741863"/>
          <p14:tracePt t="22837" x="6697663" y="4929188"/>
          <p14:tracePt t="22854" x="7367588" y="5143500"/>
          <p14:tracePt t="22870" x="7858125" y="5170488"/>
          <p14:tracePt t="22887" x="8402638" y="5054600"/>
          <p14:tracePt t="22904" x="8929688" y="4938713"/>
          <p14:tracePt t="23456" x="9134475" y="4295775"/>
          <p14:tracePt t="23464" x="9117013" y="4295775"/>
          <p14:tracePt t="23473" x="9099550" y="4295775"/>
          <p14:tracePt t="23490" x="9045575" y="4295775"/>
          <p14:tracePt t="23507" x="8966200" y="4295775"/>
          <p14:tracePt t="23523" x="8894763" y="4286250"/>
          <p14:tracePt t="23540" x="8831263" y="4268788"/>
          <p14:tracePt t="23557" x="8732838" y="4251325"/>
          <p14:tracePt t="23574" x="8688388" y="4232275"/>
          <p14:tracePt t="23591" x="8643938" y="4224338"/>
          <p14:tracePt t="23607" x="8609013" y="4205288"/>
          <p14:tracePt t="23624" x="8562975" y="4197350"/>
          <p14:tracePt t="23641" x="8474075" y="4179888"/>
          <p14:tracePt t="23658" x="8375650" y="4170363"/>
          <p14:tracePt t="23674" x="8277225" y="4170363"/>
          <p14:tracePt t="23691" x="8126413" y="4197350"/>
          <p14:tracePt t="23708" x="8037513" y="4214813"/>
          <p14:tracePt t="23725" x="7983538" y="4214813"/>
          <p14:tracePt t="23741" x="7939088" y="4232275"/>
          <p14:tracePt t="23758" x="7894638" y="4241800"/>
          <p14:tracePt t="23775" x="7840663" y="4259263"/>
          <p14:tracePt t="23791" x="7796213" y="4276725"/>
          <p14:tracePt t="23808" x="7759700" y="4286250"/>
          <p14:tracePt t="23825" x="7742238" y="4295775"/>
          <p14:tracePt t="23842" x="7724775" y="4303713"/>
          <p14:tracePt t="23859" x="7705725" y="4322763"/>
          <p14:tracePt t="23875" x="7670800" y="4348163"/>
          <p14:tracePt t="23892" x="7626350" y="4367213"/>
          <p14:tracePt t="23909" x="7545388" y="4394200"/>
          <p14:tracePt t="23926" x="7491413" y="4402138"/>
          <p14:tracePt t="23942" x="7439025" y="4411663"/>
          <p14:tracePt t="23959" x="7402513" y="4411663"/>
          <p14:tracePt t="23976" x="7367588" y="4411663"/>
          <p14:tracePt t="23993" x="7340600" y="4411663"/>
          <p14:tracePt t="24009" x="7304088" y="4402138"/>
          <p14:tracePt t="24026" x="7269163" y="4394200"/>
          <p14:tracePt t="24043" x="7215188" y="4367213"/>
          <p14:tracePt t="24060" x="7180263" y="4357688"/>
          <p14:tracePt t="24076" x="7153275" y="4348163"/>
          <p14:tracePt t="24093" x="7134225" y="4330700"/>
          <p14:tracePt t="24110" x="7108825" y="4303713"/>
          <p14:tracePt t="24127" x="7099300" y="4268788"/>
          <p14:tracePt t="24143" x="7081838" y="4241800"/>
          <p14:tracePt t="24160" x="7072313" y="4179888"/>
          <p14:tracePt t="24177" x="7072313" y="4143375"/>
          <p14:tracePt t="24194" x="7072313" y="4116388"/>
          <p14:tracePt t="24210" x="7072313" y="4089400"/>
          <p14:tracePt t="24227" x="7072313" y="4062413"/>
          <p14:tracePt t="24244" x="7072313" y="4037013"/>
          <p14:tracePt t="24261" x="7072313" y="4000500"/>
          <p14:tracePt t="24278" x="7062788" y="3956050"/>
          <p14:tracePt t="24295" x="7062788" y="3929063"/>
          <p14:tracePt t="24311" x="7062788" y="3902075"/>
          <p14:tracePt t="24328" x="7062788" y="3867150"/>
          <p14:tracePt t="24344" x="7072313" y="3822700"/>
          <p14:tracePt t="24361" x="7081838" y="3786188"/>
          <p14:tracePt t="24378" x="7089775" y="3759200"/>
          <p14:tracePt t="24395" x="7108825" y="3732213"/>
          <p14:tracePt t="24412" x="7153275" y="3714750"/>
          <p14:tracePt t="24428" x="7197725" y="3687763"/>
          <p14:tracePt t="24445" x="7259638" y="3643313"/>
          <p14:tracePt t="24462" x="7331075" y="3589338"/>
          <p14:tracePt t="24478" x="7412038" y="3554413"/>
          <p14:tracePt t="24495" x="7491413" y="3527425"/>
          <p14:tracePt t="24512" x="7545388" y="3509963"/>
          <p14:tracePt t="24529" x="7608888" y="3509963"/>
          <p14:tracePt t="24546" x="7643813" y="3509963"/>
          <p14:tracePt t="24562" x="7680325" y="3509963"/>
          <p14:tracePt t="24579" x="7732713" y="3527425"/>
          <p14:tracePt t="24596" x="7804150" y="3571875"/>
          <p14:tracePt t="24613" x="7867650" y="3598863"/>
          <p14:tracePt t="24630" x="7939088" y="3625850"/>
          <p14:tracePt t="24646" x="7974013" y="3643313"/>
          <p14:tracePt t="24663" x="7991475" y="3652838"/>
          <p14:tracePt t="24679" x="8001000" y="3660775"/>
          <p14:tracePt t="24696" x="8018463" y="3670300"/>
          <p14:tracePt t="24713" x="8027988" y="3679825"/>
          <p14:tracePt t="24730" x="8045450" y="3687763"/>
          <p14:tracePt t="24747" x="8081963" y="3705225"/>
          <p14:tracePt t="24764" x="8143875" y="3741738"/>
          <p14:tracePt t="24780" x="8188325" y="3786188"/>
          <p14:tracePt t="24797" x="8251825" y="3840163"/>
          <p14:tracePt t="24814" x="8313738" y="3884613"/>
          <p14:tracePt t="24830" x="8367713" y="3919538"/>
          <p14:tracePt t="24847" x="8385175" y="3938588"/>
          <p14:tracePt t="24881" x="8385175" y="3946525"/>
          <p14:tracePt t="24897" x="8385175" y="3956050"/>
          <p14:tracePt t="24914" x="8394700" y="3965575"/>
          <p14:tracePt t="24931" x="8402638" y="3983038"/>
          <p14:tracePt t="24948" x="8412163" y="3990975"/>
          <p14:tracePt t="24964" x="8429625" y="4000500"/>
          <p14:tracePt t="24981" x="8447088" y="4010025"/>
          <p14:tracePt t="24998" x="8456613" y="4027488"/>
          <p14:tracePt t="25015" x="8466138" y="4037013"/>
          <p14:tracePt t="25031" x="8466138" y="4044950"/>
          <p14:tracePt t="25048" x="8466138" y="4054475"/>
          <p14:tracePt t="25065" x="8466138" y="4062413"/>
          <p14:tracePt t="25084" x="8466138" y="4071938"/>
          <p14:tracePt t="25100" x="8466138" y="4081463"/>
          <p14:tracePt t="25116" x="8474075" y="4108450"/>
          <p14:tracePt t="25132" x="8483600" y="4143375"/>
          <p14:tracePt t="25149" x="8501063" y="4179888"/>
          <p14:tracePt t="25165" x="8510588" y="4205288"/>
          <p14:tracePt t="25182" x="8528050" y="4241800"/>
          <p14:tracePt t="25199" x="8528050" y="4268788"/>
          <p14:tracePt t="25216" x="8537575" y="4295775"/>
          <p14:tracePt t="25232" x="8545513" y="4340225"/>
          <p14:tracePt t="25250" x="8562975" y="4375150"/>
          <p14:tracePt t="25266" x="8562975" y="4394200"/>
          <p14:tracePt t="25283" x="8572500" y="4402138"/>
          <p14:tracePt t="25316" x="8572500" y="4411663"/>
          <p14:tracePt t="25382" x="8572500" y="4419600"/>
          <p14:tracePt t="26088" x="8572500" y="4429125"/>
          <p14:tracePt t="26096" x="8572500" y="4446588"/>
          <p14:tracePt t="26104" x="8562975" y="4456113"/>
          <p14:tracePt t="26120" x="8537575" y="4500563"/>
          <p14:tracePt t="26137" x="8510588" y="4527550"/>
          <p14:tracePt t="26154" x="8483600" y="4572000"/>
          <p14:tracePt t="26171" x="8466138" y="4616450"/>
          <p14:tracePt t="26187" x="8429625" y="4697413"/>
          <p14:tracePt t="26204" x="8412163" y="4830763"/>
          <p14:tracePt t="26221" x="8394700" y="4983163"/>
          <p14:tracePt t="26238" x="8394700" y="5214938"/>
          <p14:tracePt t="26254" x="8385175" y="5394325"/>
          <p14:tracePt t="26271" x="8358188" y="5500688"/>
          <p14:tracePt t="26288" x="8313738" y="5581650"/>
          <p14:tracePt t="26305" x="8269288" y="5661025"/>
          <p14:tracePt t="26322" x="8215313" y="5768975"/>
          <p14:tracePt t="26338" x="8197850" y="5813425"/>
          <p14:tracePt t="26355" x="8170863" y="5867400"/>
          <p14:tracePt t="26372" x="8116888" y="5956300"/>
          <p14:tracePt t="26388" x="8062913" y="6062663"/>
          <p14:tracePt t="26405" x="8001000" y="6143625"/>
          <p14:tracePt t="26422" x="7929563" y="6224588"/>
          <p14:tracePt t="26439" x="7875588" y="6269038"/>
          <p14:tracePt t="26456" x="7831138" y="6303963"/>
          <p14:tracePt t="26472" x="7777163" y="6313488"/>
          <p14:tracePt t="26489" x="7724775" y="6313488"/>
          <p14:tracePt t="26506" x="7626350" y="6296025"/>
          <p14:tracePt t="26523" x="7554913" y="6296025"/>
          <p14:tracePt t="26539" x="7491413" y="6296025"/>
          <p14:tracePt t="26556" x="7439025" y="6296025"/>
          <p14:tracePt t="26573" x="7394575" y="6296025"/>
          <p14:tracePt t="26575" x="7375525" y="6296025"/>
          <p14:tracePt t="26590" x="7340600" y="6296025"/>
          <p14:tracePt t="26606" x="7323138" y="6296025"/>
          <p14:tracePt t="26623" x="7313613" y="6296025"/>
          <p14:tracePt t="26684" x="7304088" y="6296025"/>
          <p14:tracePt t="26691" x="7304088" y="6286500"/>
          <p14:tracePt t="26698" x="7296150" y="6276975"/>
          <p14:tracePt t="26714" x="7286625" y="6269038"/>
          <p14:tracePt t="26730" x="7277100" y="6259513"/>
          <p14:tracePt t="26740" x="7269163" y="6259513"/>
          <p14:tracePt t="26757" x="7259638" y="6242050"/>
          <p14:tracePt t="26774" x="7242175" y="6224588"/>
          <p14:tracePt t="26791" x="7205663" y="6197600"/>
          <p14:tracePt t="26808" x="7153275" y="6170613"/>
          <p14:tracePt t="26824" x="7116763" y="6153150"/>
          <p14:tracePt t="26841" x="7072313" y="6143625"/>
          <p14:tracePt t="26858" x="7027863" y="6126163"/>
          <p14:tracePt t="26874" x="6991350" y="6116638"/>
          <p14:tracePt t="26891" x="6965950" y="6108700"/>
          <p14:tracePt t="26908" x="6946900" y="6099175"/>
          <p14:tracePt t="26925" x="6938963" y="6089650"/>
          <p14:tracePt t="26941" x="6929438" y="6089650"/>
          <p14:tracePt t="26980" x="6919913" y="6089650"/>
          <p14:tracePt t="26988" x="6911975" y="6089650"/>
          <p14:tracePt t="27004" x="6902450" y="6081713"/>
          <p14:tracePt t="27012" x="6884988" y="6081713"/>
          <p14:tracePt t="27025" x="6875463" y="6072188"/>
          <p14:tracePt t="27042" x="6848475" y="6072188"/>
          <p14:tracePt t="27059" x="6831013" y="6072188"/>
          <p14:tracePt t="27075" x="6823075" y="6072188"/>
          <p14:tracePt t="27092" x="6804025" y="6072188"/>
          <p14:tracePt t="27109" x="6786563" y="6072188"/>
          <p14:tracePt t="27126" x="6769100" y="6054725"/>
          <p14:tracePt t="27142" x="6742113" y="6045200"/>
          <p14:tracePt t="27159" x="6705600" y="6037263"/>
          <p14:tracePt t="27176" x="6661150" y="6010275"/>
          <p14:tracePt t="27193" x="6616700" y="5965825"/>
          <p14:tracePt t="27209" x="6599238" y="5938838"/>
          <p14:tracePt t="27226" x="6581775" y="5911850"/>
          <p14:tracePt t="27243" x="6572250" y="5884863"/>
          <p14:tracePt t="27260" x="6562725" y="5857875"/>
          <p14:tracePt t="27277" x="6554788" y="5830888"/>
          <p14:tracePt t="27294" x="6554788" y="5776913"/>
          <p14:tracePt t="27310" x="6554788" y="5724525"/>
          <p14:tracePt t="27327" x="6554788" y="5688013"/>
          <p14:tracePt t="27343" x="6562725" y="5626100"/>
          <p14:tracePt t="27360" x="6572250" y="5581650"/>
          <p14:tracePt t="27377" x="6589713" y="5537200"/>
          <p14:tracePt t="27394" x="6616700" y="5491163"/>
          <p14:tracePt t="27410" x="6653213" y="5465763"/>
          <p14:tracePt t="27428" x="6715125" y="5429250"/>
          <p14:tracePt t="27444" x="6751638" y="5411788"/>
          <p14:tracePt t="27461" x="6804025" y="5411788"/>
          <p14:tracePt t="27477" x="6858000" y="5402263"/>
          <p14:tracePt t="27494" x="6911975" y="5394325"/>
          <p14:tracePt t="27511" x="6956425" y="5394325"/>
          <p14:tracePt t="27528" x="7000875" y="5411788"/>
          <p14:tracePt t="27545" x="7010400" y="5411788"/>
          <p14:tracePt t="27561" x="7018338" y="5419725"/>
          <p14:tracePt t="27578" x="7027863" y="5429250"/>
          <p14:tracePt t="27611" x="7037388" y="5429250"/>
          <p14:tracePt t="27628" x="7045325" y="5438775"/>
          <p14:tracePt t="27645" x="7062788" y="5456238"/>
          <p14:tracePt t="27662" x="7072313" y="5465763"/>
          <p14:tracePt t="27679" x="7081838" y="5473700"/>
          <p14:tracePt t="27695" x="7089775" y="5483225"/>
          <p14:tracePt t="27712" x="7099300" y="5483225"/>
          <p14:tracePt t="27729" x="7099300" y="5491163"/>
          <p14:tracePt t="27746" x="7108825" y="5491163"/>
          <p14:tracePt t="28578" x="7108825" y="5500688"/>
          <p14:tracePt t="28626" x="7116763" y="5500688"/>
          <p14:tracePt t="28648" x="7116763" y="5510213"/>
          <p14:tracePt t="28672" x="7126288" y="5518150"/>
          <p14:tracePt t="28688" x="7126288" y="5527675"/>
          <p14:tracePt t="28704" x="7134225" y="5537200"/>
          <p14:tracePt t="28712" x="7143750" y="5537200"/>
          <p14:tracePt t="28720" x="7143750" y="5545138"/>
          <p14:tracePt t="28734" x="7153275" y="5545138"/>
          <p14:tracePt t="28751" x="7161213" y="5554663"/>
          <p14:tracePt t="28768" x="7161213" y="5562600"/>
          <p14:tracePt t="28884" x="7153275" y="5537200"/>
          <p14:tracePt t="28892" x="7134225" y="5491163"/>
          <p14:tracePt t="28902" x="7126288" y="5438775"/>
          <p14:tracePt t="28918" x="7108825" y="5330825"/>
          <p14:tracePt t="28935" x="7089775" y="5214938"/>
          <p14:tracePt t="28952" x="7062788" y="5108575"/>
          <p14:tracePt t="28969" x="7037388" y="5018088"/>
          <p14:tracePt t="28987" x="6956425" y="4867275"/>
          <p14:tracePt t="29002" x="6884988" y="4705350"/>
          <p14:tracePt t="29019" x="6786563" y="4518025"/>
          <p14:tracePt t="29036" x="6697663" y="4322763"/>
          <p14:tracePt t="29053" x="6626225" y="4143375"/>
          <p14:tracePt t="29069" x="6545263" y="3973513"/>
          <p14:tracePt t="29086" x="6473825" y="3813175"/>
          <p14:tracePt t="29103" x="6394450" y="3633788"/>
          <p14:tracePt t="29119" x="6303963" y="3419475"/>
          <p14:tracePt t="29136" x="6251575" y="3295650"/>
          <p14:tracePt t="29153" x="6197600" y="3108325"/>
          <p14:tracePt t="29170" x="6116638" y="2901950"/>
          <p14:tracePt t="29187" x="6045200" y="2751138"/>
          <p14:tracePt t="29203" x="5965825" y="2633663"/>
          <p14:tracePt t="29220" x="5919788" y="2571750"/>
          <p14:tracePt t="29237" x="5848350" y="2428875"/>
          <p14:tracePt t="29254" x="5803900" y="2357438"/>
          <p14:tracePt t="29270" x="5786438" y="2322513"/>
          <p14:tracePt t="29287" x="5776913" y="2303463"/>
          <p14:tracePt t="29362" x="5786438" y="2312988"/>
          <p14:tracePt t="29370" x="5803900" y="2347913"/>
          <p14:tracePt t="29378" x="5813425" y="2393950"/>
          <p14:tracePt t="29388" x="5840413" y="2446338"/>
          <p14:tracePt t="29404" x="5894388" y="2589213"/>
          <p14:tracePt t="29421" x="5938838" y="2795588"/>
          <p14:tracePt t="29438" x="6000750" y="3036888"/>
          <p14:tracePt t="29455" x="6081713" y="3330575"/>
          <p14:tracePt t="29472" x="6134100" y="3741738"/>
          <p14:tracePt t="29488" x="6153150" y="4017963"/>
          <p14:tracePt t="29505" x="6170613" y="4259263"/>
          <p14:tracePt t="29521" x="6180138" y="4473575"/>
          <p14:tracePt t="29538" x="6180138" y="4625975"/>
          <p14:tracePt t="29555" x="6197600" y="4741863"/>
          <p14:tracePt t="29572" x="6224588" y="4830763"/>
          <p14:tracePt t="29574" x="6242050" y="4857750"/>
          <p14:tracePt t="29589" x="6269038" y="4929188"/>
          <p14:tracePt t="29605" x="6323013" y="5018088"/>
          <p14:tracePt t="29622" x="6367463" y="5126038"/>
          <p14:tracePt t="29639" x="6411913" y="5251450"/>
          <p14:tracePt t="29656" x="6438900" y="5411788"/>
          <p14:tracePt t="29672" x="6491288" y="5554663"/>
          <p14:tracePt t="29689" x="6545263" y="5697538"/>
          <p14:tracePt t="29706" x="6589713" y="5867400"/>
          <p14:tracePt t="29723" x="6608763" y="5911850"/>
          <p14:tracePt t="29739" x="6616700" y="5938838"/>
          <p14:tracePt t="29824" x="6616700" y="5946775"/>
          <p14:tracePt t="29840" x="6626225" y="5946775"/>
          <p14:tracePt t="29856" x="6634163" y="5956300"/>
          <p14:tracePt t="29864" x="6634163" y="5965825"/>
          <p14:tracePt t="29873" x="6643688" y="5965825"/>
          <p14:tracePt t="29894" x="6653213" y="5965825"/>
          <p14:tracePt t="30012" x="6653213" y="5973763"/>
          <p14:tracePt t="30028" x="6661150" y="5973763"/>
          <p14:tracePt t="30036" x="6661150" y="5983288"/>
          <p14:tracePt t="30044" x="6670675" y="5983288"/>
          <p14:tracePt t="32260" x="6688138" y="5973763"/>
          <p14:tracePt t="32269" x="6715125" y="5929313"/>
          <p14:tracePt t="32276" x="6742113" y="5875338"/>
          <p14:tracePt t="32287" x="6796088" y="5795963"/>
          <p14:tracePt t="32303" x="6938963" y="5589588"/>
          <p14:tracePt t="32320" x="7143750" y="5330825"/>
          <p14:tracePt t="32336" x="7286625" y="5126038"/>
          <p14:tracePt t="32353" x="7394575" y="4991100"/>
          <p14:tracePt t="32370" x="7466013" y="4902200"/>
          <p14:tracePt t="32387" x="7500938" y="4857750"/>
          <p14:tracePt t="32403" x="7527925" y="4795838"/>
          <p14:tracePt t="32420" x="7572375" y="4714875"/>
          <p14:tracePt t="32437" x="7599363" y="4625975"/>
          <p14:tracePt t="32454" x="7608888" y="4572000"/>
          <p14:tracePt t="32470" x="7626350" y="4527550"/>
          <p14:tracePt t="32487" x="7634288" y="4483100"/>
          <p14:tracePt t="32504" x="7688263" y="4419600"/>
          <p14:tracePt t="32521" x="7724775" y="4384675"/>
          <p14:tracePt t="32538" x="7796213" y="4286250"/>
          <p14:tracePt t="32554" x="7867650" y="4179888"/>
          <p14:tracePt t="32571" x="7920038" y="4108450"/>
          <p14:tracePt t="32588" x="7939088" y="4062413"/>
          <p14:tracePt t="32604" x="7947025" y="4044950"/>
          <p14:tracePt t="32652" x="7956550" y="4044950"/>
          <p14:tracePt t="32880" x="7956550" y="4071938"/>
          <p14:tracePt t="32886" x="7956550" y="4089400"/>
          <p14:tracePt t="32894" x="7956550" y="4098925"/>
          <p14:tracePt t="32906" x="7956550" y="4116388"/>
          <p14:tracePt t="32923" x="7956550" y="4160838"/>
          <p14:tracePt t="32939" x="7947025" y="4197350"/>
          <p14:tracePt t="32956" x="7939088" y="4224338"/>
          <p14:tracePt t="32973" x="7939088" y="4251325"/>
          <p14:tracePt t="32990" x="7939088" y="4268788"/>
          <p14:tracePt t="33007" x="7939088" y="4286250"/>
          <p14:tracePt t="33023" x="7929563" y="4295775"/>
          <p14:tracePt t="33040" x="7929563" y="4303713"/>
          <p14:tracePt t="33057" x="7920038" y="4303713"/>
          <p14:tracePt t="33074" x="7920038" y="4313238"/>
          <p14:tracePt t="33090" x="7920038" y="4322763"/>
          <p14:tracePt t="33176" x="7920038" y="4330700"/>
          <p14:tracePt t="33184" x="7920038" y="4340225"/>
          <p14:tracePt t="33200" x="7920038" y="4348163"/>
          <p14:tracePt t="33208" x="7920038" y="4357688"/>
          <p14:tracePt t="33225" x="7920038" y="43672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90500"/>
            <a:ext cx="10018713" cy="1752599"/>
          </a:xfrm>
        </p:spPr>
        <p:txBody>
          <a:bodyPr/>
          <a:lstStyle/>
          <a:p>
            <a:r>
              <a:rPr lang="en-US" dirty="0" smtClean="0"/>
              <a:t>Cost</a:t>
            </a:r>
            <a:endParaRPr lang="en-US" dirty="0"/>
          </a:p>
        </p:txBody>
      </p:sp>
      <p:sp>
        <p:nvSpPr>
          <p:cNvPr id="3" name="Content Placeholder 2"/>
          <p:cNvSpPr>
            <a:spLocks noGrp="1"/>
          </p:cNvSpPr>
          <p:nvPr>
            <p:ph idx="1"/>
          </p:nvPr>
        </p:nvSpPr>
        <p:spPr>
          <a:xfrm>
            <a:off x="1484308" y="2031729"/>
            <a:ext cx="10018713" cy="3124201"/>
          </a:xfrm>
        </p:spPr>
        <p:txBody>
          <a:bodyPr>
            <a:noAutofit/>
          </a:bodyPr>
          <a:lstStyle/>
          <a:p>
            <a:pPr algn="just"/>
            <a:endParaRPr lang="en-US" sz="4000" dirty="0"/>
          </a:p>
          <a:p>
            <a:pPr algn="just"/>
            <a:r>
              <a:rPr lang="en-US" sz="4000" dirty="0"/>
              <a:t>Estimates vary but have ranged as high as </a:t>
            </a:r>
            <a:r>
              <a:rPr lang="en-US" sz="4000" i="1" u="sng" dirty="0">
                <a:solidFill>
                  <a:srgbClr val="FF0000"/>
                </a:solidFill>
              </a:rPr>
              <a:t>$20 billion </a:t>
            </a:r>
            <a:r>
              <a:rPr lang="en-US" sz="4000" dirty="0"/>
              <a:t>in excess direct healthcare costs, with additional costs to society for lost productivity as high as </a:t>
            </a:r>
            <a:r>
              <a:rPr lang="en-US" sz="4000" i="1" u="sng" dirty="0">
                <a:solidFill>
                  <a:srgbClr val="FF0000"/>
                </a:solidFill>
              </a:rPr>
              <a:t>$35 billion a year </a:t>
            </a:r>
            <a:r>
              <a:rPr lang="en-US" sz="4000" dirty="0"/>
              <a:t>(2008 dollars)</a:t>
            </a:r>
          </a:p>
        </p:txBody>
      </p:sp>
      <p:sp>
        <p:nvSpPr>
          <p:cNvPr id="5" name="Slide Number Placeholder 4"/>
          <p:cNvSpPr>
            <a:spLocks noGrp="1"/>
          </p:cNvSpPr>
          <p:nvPr>
            <p:ph type="sldNum" sz="quarter" idx="12"/>
          </p:nvPr>
        </p:nvSpPr>
        <p:spPr/>
        <p:txBody>
          <a:bodyPr/>
          <a:lstStyle/>
          <a:p>
            <a:fld id="{F658A67C-BF8B-41D1-81DD-88050FC23223}" type="slidenum">
              <a:rPr lang="en-US" smtClean="0"/>
              <a:pPr/>
              <a:t>12</a:t>
            </a:fld>
            <a:endParaRPr lang="en-US"/>
          </a:p>
        </p:txBody>
      </p:sp>
      <p:sp>
        <p:nvSpPr>
          <p:cNvPr id="6" name="TextBox 5"/>
          <p:cNvSpPr txBox="1"/>
          <p:nvPr/>
        </p:nvSpPr>
        <p:spPr>
          <a:xfrm>
            <a:off x="5042987" y="6488668"/>
            <a:ext cx="2901356" cy="369332"/>
          </a:xfrm>
          <a:prstGeom prst="rect">
            <a:avLst/>
          </a:prstGeom>
          <a:noFill/>
        </p:spPr>
        <p:txBody>
          <a:bodyPr wrap="square" rtlCol="0">
            <a:spAutoFit/>
          </a:bodyPr>
          <a:lstStyle/>
          <a:p>
            <a:r>
              <a:rPr lang="en-US" dirty="0"/>
              <a:t>CDC, 2013</a:t>
            </a:r>
          </a:p>
        </p:txBody>
      </p:sp>
    </p:spTree>
    <p:extLst>
      <p:ext uri="{BB962C8B-B14F-4D97-AF65-F5344CB8AC3E}">
        <p14:creationId xmlns:p14="http://schemas.microsoft.com/office/powerpoint/2010/main" val="3836117547"/>
      </p:ext>
    </p:extLst>
  </p:cSld>
  <p:clrMapOvr>
    <a:masterClrMapping/>
  </p:clrMapOvr>
  <p:transition spd="slow">
    <p:wheel spokes="1"/>
  </p:transition>
  <p:timing>
    <p:tnLst>
      <p:par>
        <p:cTn id="1" dur="indefinite" restart="never" nodeType="tmRoot"/>
      </p:par>
    </p:tnLst>
  </p:timing>
  <p:extLst mod="1">
    <p:ext uri="{3A86A75C-4F4B-4683-9AE1-C65F6400EC91}">
      <p14:laserTraceLst xmlns:p14="http://schemas.microsoft.com/office/powerpoint/2010/main">
        <p14:tracePtLst>
          <p14:tracePt t="34267" x="7912100" y="4367213"/>
          <p14:tracePt t="34464" x="7394575" y="3973513"/>
          <p14:tracePt t="34481" x="7375525" y="3965575"/>
          <p14:tracePt t="34498" x="7367588" y="3956050"/>
          <p14:tracePt t="34515" x="7340600" y="3946525"/>
          <p14:tracePt t="34531" x="7296150" y="3946525"/>
          <p14:tracePt t="34549" x="7153275" y="3973513"/>
          <p14:tracePt t="34565" x="7027863" y="4027488"/>
          <p14:tracePt t="34582" x="6902450" y="4071938"/>
          <p14:tracePt t="34598" x="6813550" y="4089400"/>
          <p14:tracePt t="34615" x="6724650" y="4098925"/>
          <p14:tracePt t="34632" x="6626225" y="4098925"/>
          <p14:tracePt t="34649" x="6510338" y="4098925"/>
          <p14:tracePt t="34665" x="6286500" y="4098925"/>
          <p14:tracePt t="34682" x="6099175" y="4116388"/>
          <p14:tracePt t="34699" x="5911850" y="4170363"/>
          <p14:tracePt t="34716" x="5715000" y="4232275"/>
          <p14:tracePt t="34733" x="5518150" y="4295775"/>
          <p14:tracePt t="34749" x="5313363" y="4303713"/>
          <p14:tracePt t="34766" x="5143500" y="4303713"/>
          <p14:tracePt t="34783" x="4938713" y="4295775"/>
          <p14:tracePt t="34799" x="4840288" y="4276725"/>
          <p14:tracePt t="34816" x="4732338" y="4259263"/>
          <p14:tracePt t="34833" x="4608513" y="4224338"/>
          <p14:tracePt t="34850" x="4446588" y="4170363"/>
          <p14:tracePt t="34867" x="4259263" y="4108450"/>
          <p14:tracePt t="34883" x="4010025" y="4037013"/>
          <p14:tracePt t="34900" x="3259138" y="3625850"/>
          <p14:tracePt t="34917" x="2589213" y="3054350"/>
          <p14:tracePt t="34933" x="2000250" y="2633663"/>
          <p14:tracePt t="34950" x="1554163" y="2465388"/>
          <p14:tracePt t="34967" x="1027113" y="2232025"/>
          <p14:tracePt t="34984" x="250825" y="1741488"/>
          <p14:tracePt t="38820" x="4483100" y="3875088"/>
          <p14:tracePt t="38993" x="4483100" y="3884613"/>
          <p14:tracePt t="39125" x="4491038" y="3884613"/>
          <p14:tracePt t="39135" x="4491038" y="3894138"/>
          <p14:tracePt t="39337" x="4500563" y="38941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8500" y="757768"/>
            <a:ext cx="9534522" cy="2616199"/>
          </a:xfrm>
        </p:spPr>
        <p:txBody>
          <a:bodyPr>
            <a:normAutofit/>
          </a:bodyPr>
          <a:lstStyle/>
          <a:p>
            <a:pPr algn="ctr"/>
            <a:r>
              <a:rPr lang="en-US" sz="7200" dirty="0" smtClean="0">
                <a:latin typeface="Times New Roman" panose="02020603050405020304" pitchFamily="18" charset="0"/>
                <a:cs typeface="Times New Roman" panose="02020603050405020304" pitchFamily="18" charset="0"/>
              </a:rPr>
              <a:t>Mechanism of Resistance and Spread</a:t>
            </a:r>
            <a:endParaRPr lang="en-US" sz="72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F658A67C-BF8B-41D1-81DD-88050FC23223}" type="slidenum">
              <a:rPr lang="en-US" smtClean="0"/>
              <a:t>13</a:t>
            </a:fld>
            <a:endParaRPr lang="en-US"/>
          </a:p>
        </p:txBody>
      </p:sp>
    </p:spTree>
    <p:extLst>
      <p:ext uri="{BB962C8B-B14F-4D97-AF65-F5344CB8AC3E}">
        <p14:creationId xmlns:p14="http://schemas.microsoft.com/office/powerpoint/2010/main" val="8652245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35"/>
            <a:ext cx="10707690" cy="1752599"/>
          </a:xfrm>
        </p:spPr>
        <p:txBody>
          <a:bodyPr/>
          <a:lstStyle/>
          <a:p>
            <a:r>
              <a:rPr lang="en-US" sz="4400" dirty="0"/>
              <a:t>How Germs Become Resistant and Spread</a:t>
            </a:r>
          </a:p>
        </p:txBody>
      </p:sp>
      <p:sp>
        <p:nvSpPr>
          <p:cNvPr id="3" name="Content Placeholder 2"/>
          <p:cNvSpPr>
            <a:spLocks noGrp="1"/>
          </p:cNvSpPr>
          <p:nvPr>
            <p:ph idx="1"/>
          </p:nvPr>
        </p:nvSpPr>
        <p:spPr>
          <a:xfrm>
            <a:off x="1382710" y="2400299"/>
            <a:ext cx="10707690" cy="3124201"/>
          </a:xfrm>
        </p:spPr>
        <p:txBody>
          <a:bodyPr>
            <a:noAutofit/>
          </a:bodyPr>
          <a:lstStyle/>
          <a:p>
            <a:pPr algn="just"/>
            <a:r>
              <a:rPr lang="en-US" dirty="0">
                <a:latin typeface="+mj-lt"/>
              </a:rPr>
              <a:t>Germs (bacteria and fungi) are everywhere. Some help us. Some make </a:t>
            </a:r>
            <a:r>
              <a:rPr lang="en-US" dirty="0" smtClean="0">
                <a:latin typeface="+mj-lt"/>
              </a:rPr>
              <a:t>people sick</a:t>
            </a:r>
            <a:r>
              <a:rPr lang="en-US" dirty="0">
                <a:latin typeface="+mj-lt"/>
              </a:rPr>
              <a:t>. Some of those germs are resistant to antibiotics.</a:t>
            </a:r>
          </a:p>
          <a:p>
            <a:pPr algn="just"/>
            <a:r>
              <a:rPr lang="en-US" dirty="0">
                <a:latin typeface="+mj-lt"/>
              </a:rPr>
              <a:t>Antibiotics kill germs that cause infections. But </a:t>
            </a:r>
            <a:r>
              <a:rPr lang="en-US" i="1" u="sng" dirty="0">
                <a:solidFill>
                  <a:srgbClr val="FF0000"/>
                </a:solidFill>
                <a:latin typeface="+mj-lt"/>
              </a:rPr>
              <a:t>antibiotic-resistant germs find ways to survive</a:t>
            </a:r>
            <a:r>
              <a:rPr lang="en-US" dirty="0">
                <a:latin typeface="+mj-lt"/>
              </a:rPr>
              <a:t>. Antibiotics also kill good bacteria that protect the body from infection.</a:t>
            </a:r>
          </a:p>
          <a:p>
            <a:pPr algn="just"/>
            <a:r>
              <a:rPr lang="en-US" dirty="0">
                <a:latin typeface="+mj-lt"/>
              </a:rPr>
              <a:t>Antibiotic-resistant germs can multiply. </a:t>
            </a:r>
            <a:endParaRPr lang="en-US" dirty="0" smtClean="0">
              <a:latin typeface="+mj-lt"/>
            </a:endParaRPr>
          </a:p>
          <a:p>
            <a:pPr algn="just"/>
            <a:r>
              <a:rPr lang="en-US" dirty="0" smtClean="0">
                <a:latin typeface="+mj-lt"/>
              </a:rPr>
              <a:t>Once </a:t>
            </a:r>
            <a:r>
              <a:rPr lang="en-US" dirty="0">
                <a:latin typeface="+mj-lt"/>
              </a:rPr>
              <a:t>antibiotic resistance emerges, it can spread into new settings and between countries</a:t>
            </a:r>
            <a:r>
              <a:rPr lang="en-US" dirty="0" smtClean="0">
                <a:latin typeface="+mj-lt"/>
              </a:rPr>
              <a:t>.</a:t>
            </a:r>
            <a:endParaRPr lang="en-US" dirty="0">
              <a:latin typeface="+mj-lt"/>
            </a:endParaRPr>
          </a:p>
        </p:txBody>
      </p:sp>
      <p:sp>
        <p:nvSpPr>
          <p:cNvPr id="5" name="Slide Number Placeholder 4"/>
          <p:cNvSpPr>
            <a:spLocks noGrp="1"/>
          </p:cNvSpPr>
          <p:nvPr>
            <p:ph type="sldNum" sz="quarter" idx="12"/>
          </p:nvPr>
        </p:nvSpPr>
        <p:spPr/>
        <p:txBody>
          <a:bodyPr/>
          <a:lstStyle/>
          <a:p>
            <a:fld id="{F658A67C-BF8B-41D1-81DD-88050FC23223}" type="slidenum">
              <a:rPr lang="en-US" smtClean="0"/>
              <a:pPr/>
              <a:t>14</a:t>
            </a:fld>
            <a:endParaRPr lang="en-US"/>
          </a:p>
        </p:txBody>
      </p:sp>
    </p:spTree>
    <p:extLst>
      <p:ext uri="{BB962C8B-B14F-4D97-AF65-F5344CB8AC3E}">
        <p14:creationId xmlns:p14="http://schemas.microsoft.com/office/powerpoint/2010/main" val="3893725320"/>
      </p:ext>
    </p:extLst>
  </p:cSld>
  <p:clrMapOvr>
    <a:masterClrMapping/>
  </p:clrMapOvr>
  <p:transition spd="slow">
    <p:wheel spokes="1"/>
  </p:transition>
  <p:timing>
    <p:tnLst>
      <p:par>
        <p:cTn id="1" dur="indefinite" restart="never" nodeType="tmRoot"/>
      </p:par>
    </p:tnLst>
  </p:timing>
  <p:extLst mod="1">
    <p:ext uri="{3A86A75C-4F4B-4683-9AE1-C65F6400EC91}">
      <p14:laserTraceLst xmlns:p14="http://schemas.microsoft.com/office/powerpoint/2010/main">
        <p14:tracePtLst>
          <p14:tracePt t="34267" x="7912100" y="4367213"/>
          <p14:tracePt t="34464" x="7394575" y="3973513"/>
          <p14:tracePt t="34481" x="7375525" y="3965575"/>
          <p14:tracePt t="34498" x="7367588" y="3956050"/>
          <p14:tracePt t="34515" x="7340600" y="3946525"/>
          <p14:tracePt t="34531" x="7296150" y="3946525"/>
          <p14:tracePt t="34549" x="7153275" y="3973513"/>
          <p14:tracePt t="34565" x="7027863" y="4027488"/>
          <p14:tracePt t="34582" x="6902450" y="4071938"/>
          <p14:tracePt t="34598" x="6813550" y="4089400"/>
          <p14:tracePt t="34615" x="6724650" y="4098925"/>
          <p14:tracePt t="34632" x="6626225" y="4098925"/>
          <p14:tracePt t="34649" x="6510338" y="4098925"/>
          <p14:tracePt t="34665" x="6286500" y="4098925"/>
          <p14:tracePt t="34682" x="6099175" y="4116388"/>
          <p14:tracePt t="34699" x="5911850" y="4170363"/>
          <p14:tracePt t="34716" x="5715000" y="4232275"/>
          <p14:tracePt t="34733" x="5518150" y="4295775"/>
          <p14:tracePt t="34749" x="5313363" y="4303713"/>
          <p14:tracePt t="34766" x="5143500" y="4303713"/>
          <p14:tracePt t="34783" x="4938713" y="4295775"/>
          <p14:tracePt t="34799" x="4840288" y="4276725"/>
          <p14:tracePt t="34816" x="4732338" y="4259263"/>
          <p14:tracePt t="34833" x="4608513" y="4224338"/>
          <p14:tracePt t="34850" x="4446588" y="4170363"/>
          <p14:tracePt t="34867" x="4259263" y="4108450"/>
          <p14:tracePt t="34883" x="4010025" y="4037013"/>
          <p14:tracePt t="34900" x="3259138" y="3625850"/>
          <p14:tracePt t="34917" x="2589213" y="3054350"/>
          <p14:tracePt t="34933" x="2000250" y="2633663"/>
          <p14:tracePt t="34950" x="1554163" y="2465388"/>
          <p14:tracePt t="34967" x="1027113" y="2232025"/>
          <p14:tracePt t="34984" x="250825" y="1741488"/>
          <p14:tracePt t="38820" x="4483100" y="3875088"/>
          <p14:tracePt t="38993" x="4483100" y="3884613"/>
          <p14:tracePt t="39125" x="4491038" y="3884613"/>
          <p14:tracePt t="39135" x="4491038" y="3894138"/>
          <p14:tracePt t="39337" x="4500563" y="389413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587500" y="10558"/>
            <a:ext cx="10604500" cy="1143000"/>
          </a:xfrm>
          <a:effectLst/>
        </p:spPr>
        <p:txBody>
          <a:bodyPr anchor="ctr">
            <a:normAutofit/>
          </a:bodyPr>
          <a:lstStyle/>
          <a:p>
            <a:r>
              <a:rPr lang="en-US" dirty="0"/>
              <a:t>Geographic Spread Of ESBLs</a:t>
            </a:r>
          </a:p>
        </p:txBody>
      </p:sp>
      <p:sp>
        <p:nvSpPr>
          <p:cNvPr id="3" name="Slide Number Placeholder 2"/>
          <p:cNvSpPr>
            <a:spLocks noGrp="1"/>
          </p:cNvSpPr>
          <p:nvPr>
            <p:ph type="sldNum" sz="quarter" idx="12"/>
          </p:nvPr>
        </p:nvSpPr>
        <p:spPr/>
        <p:txBody>
          <a:bodyPr/>
          <a:lstStyle/>
          <a:p>
            <a:fld id="{F658A67C-BF8B-41D1-81DD-88050FC23223}" type="slidenum">
              <a:rPr lang="en-US" smtClean="0"/>
              <a:t>15</a:t>
            </a:fld>
            <a:endParaRPr lang="en-US"/>
          </a:p>
        </p:txBody>
      </p:sp>
      <p:sp>
        <p:nvSpPr>
          <p:cNvPr id="90115" name="Text Box 3"/>
          <p:cNvSpPr txBox="1">
            <a:spLocks noChangeArrowheads="1"/>
          </p:cNvSpPr>
          <p:nvPr/>
        </p:nvSpPr>
        <p:spPr bwMode="auto">
          <a:xfrm>
            <a:off x="5334000" y="6400800"/>
            <a:ext cx="5162550" cy="304800"/>
          </a:xfrm>
          <a:prstGeom prst="rect">
            <a:avLst/>
          </a:prstGeom>
          <a:noFill/>
          <a:ln w="9525">
            <a:noFill/>
            <a:miter lim="800000"/>
            <a:headEnd/>
            <a:tailEnd/>
          </a:ln>
          <a:effectLst/>
        </p:spPr>
        <p:txBody>
          <a:bodyPr>
            <a:spAutoFit/>
          </a:bodyPr>
          <a:lstStyle/>
          <a:p>
            <a:pPr eaLnBrk="0" hangingPunct="0">
              <a:spcBef>
                <a:spcPct val="50000"/>
              </a:spcBef>
            </a:pPr>
            <a:r>
              <a:rPr lang="en-US" sz="1400" dirty="0">
                <a:latin typeface="Arial" pitchFamily="34" charset="0"/>
              </a:rPr>
              <a:t>Monnet, et al.  </a:t>
            </a:r>
            <a:r>
              <a:rPr lang="en-US" sz="1400" i="1" dirty="0">
                <a:latin typeface="Arial" pitchFamily="34" charset="0"/>
              </a:rPr>
              <a:t>Infect. Control </a:t>
            </a:r>
            <a:r>
              <a:rPr lang="en-US" sz="1400" i="1" dirty="0" err="1">
                <a:latin typeface="Arial" pitchFamily="34" charset="0"/>
              </a:rPr>
              <a:t>Hosp</a:t>
            </a:r>
            <a:r>
              <a:rPr lang="en-US" sz="1400" i="1" dirty="0">
                <a:latin typeface="Arial" pitchFamily="34" charset="0"/>
              </a:rPr>
              <a:t> </a:t>
            </a:r>
            <a:r>
              <a:rPr lang="en-US" sz="1400" i="1" dirty="0" err="1">
                <a:latin typeface="Arial" pitchFamily="34" charset="0"/>
              </a:rPr>
              <a:t>Epidemiol</a:t>
            </a:r>
            <a:r>
              <a:rPr lang="en-US" sz="1400" dirty="0">
                <a:latin typeface="Arial" pitchFamily="34" charset="0"/>
              </a:rPr>
              <a:t>. 1997;18:492-8.</a:t>
            </a:r>
          </a:p>
        </p:txBody>
      </p:sp>
      <p:sp>
        <p:nvSpPr>
          <p:cNvPr id="90116" name="Text Box 4"/>
          <p:cNvSpPr txBox="1">
            <a:spLocks noChangeArrowheads="1"/>
          </p:cNvSpPr>
          <p:nvPr/>
        </p:nvSpPr>
        <p:spPr bwMode="auto">
          <a:xfrm>
            <a:off x="3113088" y="2760663"/>
            <a:ext cx="6564312" cy="369332"/>
          </a:xfrm>
          <a:prstGeom prst="rect">
            <a:avLst/>
          </a:prstGeom>
          <a:noFill/>
          <a:ln w="9525">
            <a:noFill/>
            <a:miter lim="800000"/>
            <a:headEnd/>
            <a:tailEnd/>
          </a:ln>
          <a:effectLst/>
        </p:spPr>
        <p:txBody>
          <a:bodyPr>
            <a:spAutoFit/>
          </a:bodyPr>
          <a:lstStyle/>
          <a:p>
            <a:pPr eaLnBrk="0" hangingPunct="0">
              <a:spcBef>
                <a:spcPct val="50000"/>
              </a:spcBef>
            </a:pPr>
            <a:endParaRPr lang="en-US"/>
          </a:p>
        </p:txBody>
      </p:sp>
      <p:pic>
        <p:nvPicPr>
          <p:cNvPr id="90117" name="Picture 5" descr="NEWYORKx"/>
          <p:cNvPicPr>
            <a:picLocks noChangeAspect="1" noChangeArrowheads="1"/>
          </p:cNvPicPr>
          <p:nvPr/>
        </p:nvPicPr>
        <p:blipFill>
          <a:blip r:embed="rId3">
            <a:lum contrast="60000"/>
          </a:blip>
          <a:srcRect/>
          <a:stretch>
            <a:fillRect/>
          </a:stretch>
        </p:blipFill>
        <p:spPr bwMode="auto">
          <a:xfrm>
            <a:off x="2732088" y="1194926"/>
            <a:ext cx="8191500" cy="5093624"/>
          </a:xfrm>
          <a:prstGeom prst="rect">
            <a:avLst/>
          </a:prstGeom>
          <a:noFill/>
        </p:spPr>
      </p:pic>
      <p:sp>
        <p:nvSpPr>
          <p:cNvPr id="90118" name="Text Box 6"/>
          <p:cNvSpPr txBox="1">
            <a:spLocks noChangeArrowheads="1"/>
          </p:cNvSpPr>
          <p:nvPr/>
        </p:nvSpPr>
        <p:spPr bwMode="auto">
          <a:xfrm>
            <a:off x="5949951" y="3648075"/>
            <a:ext cx="184731" cy="369332"/>
          </a:xfrm>
          <a:prstGeom prst="rect">
            <a:avLst/>
          </a:prstGeom>
          <a:noFill/>
          <a:ln w="9525">
            <a:noFill/>
            <a:miter lim="800000"/>
            <a:headEnd/>
            <a:tailEnd/>
          </a:ln>
          <a:effectLst/>
        </p:spPr>
        <p:txBody>
          <a:bodyPr wrap="none">
            <a:spAutoFit/>
          </a:bodyPr>
          <a:lstStyle/>
          <a:p>
            <a:pPr eaLnBrk="0" hangingPunct="0"/>
            <a:endParaRPr lang="en-US"/>
          </a:p>
        </p:txBody>
      </p:sp>
      <p:sp>
        <p:nvSpPr>
          <p:cNvPr id="90119" name="Text Box 7"/>
          <p:cNvSpPr txBox="1">
            <a:spLocks noChangeArrowheads="1"/>
          </p:cNvSpPr>
          <p:nvPr/>
        </p:nvSpPr>
        <p:spPr bwMode="auto">
          <a:xfrm>
            <a:off x="6073776" y="3640138"/>
            <a:ext cx="184731" cy="369332"/>
          </a:xfrm>
          <a:prstGeom prst="rect">
            <a:avLst/>
          </a:prstGeom>
          <a:noFill/>
          <a:ln w="9525">
            <a:noFill/>
            <a:miter lim="800000"/>
            <a:headEnd/>
            <a:tailEnd/>
          </a:ln>
          <a:effectLst/>
        </p:spPr>
        <p:txBody>
          <a:bodyPr wrap="none">
            <a:spAutoFit/>
          </a:bodyPr>
          <a:lstStyle/>
          <a:p>
            <a:pPr eaLnBrk="0" hangingPunct="0"/>
            <a:endParaRPr lang="en-US"/>
          </a:p>
        </p:txBody>
      </p:sp>
      <p:sp>
        <p:nvSpPr>
          <p:cNvPr id="90120" name="Line 8"/>
          <p:cNvSpPr>
            <a:spLocks noChangeShapeType="1"/>
          </p:cNvSpPr>
          <p:nvPr/>
        </p:nvSpPr>
        <p:spPr bwMode="auto">
          <a:xfrm flipH="1" flipV="1">
            <a:off x="7662863" y="5537200"/>
            <a:ext cx="584200" cy="0"/>
          </a:xfrm>
          <a:prstGeom prst="line">
            <a:avLst/>
          </a:prstGeom>
          <a:noFill/>
          <a:ln w="38100">
            <a:solidFill>
              <a:schemeClr val="bg2"/>
            </a:solidFill>
            <a:round/>
            <a:headEnd/>
            <a:tailEnd type="triangle" w="med" len="med"/>
          </a:ln>
          <a:effectLst/>
        </p:spPr>
        <p:txBody>
          <a:bodyPr wrap="none" anchor="ctr"/>
          <a:lstStyle/>
          <a:p>
            <a:endParaRPr lang="en-US"/>
          </a:p>
        </p:txBody>
      </p:sp>
      <p:sp>
        <p:nvSpPr>
          <p:cNvPr id="90121" name="Line 9"/>
          <p:cNvSpPr>
            <a:spLocks noChangeShapeType="1"/>
          </p:cNvSpPr>
          <p:nvPr/>
        </p:nvSpPr>
        <p:spPr bwMode="auto">
          <a:xfrm flipV="1">
            <a:off x="4543425" y="4114800"/>
            <a:ext cx="1754188" cy="1016000"/>
          </a:xfrm>
          <a:prstGeom prst="line">
            <a:avLst/>
          </a:prstGeom>
          <a:noFill/>
          <a:ln w="38100">
            <a:solidFill>
              <a:schemeClr val="bg2"/>
            </a:solidFill>
            <a:round/>
            <a:headEnd/>
            <a:tailEnd type="triangle" w="med" len="med"/>
          </a:ln>
          <a:effectLst>
            <a:outerShdw dist="17961" dir="2700000" algn="ctr" rotWithShape="0">
              <a:schemeClr val="tx1"/>
            </a:outerShdw>
          </a:effectLst>
        </p:spPr>
        <p:txBody>
          <a:bodyPr wrap="none" anchor="ctr"/>
          <a:lstStyle/>
          <a:p>
            <a:endParaRPr lang="en-US"/>
          </a:p>
        </p:txBody>
      </p:sp>
      <p:sp>
        <p:nvSpPr>
          <p:cNvPr id="90122" name="Oval 10"/>
          <p:cNvSpPr>
            <a:spLocks noChangeArrowheads="1"/>
          </p:cNvSpPr>
          <p:nvPr/>
        </p:nvSpPr>
        <p:spPr bwMode="auto">
          <a:xfrm>
            <a:off x="6946901" y="4724400"/>
            <a:ext cx="976313" cy="947738"/>
          </a:xfrm>
          <a:prstGeom prst="ellipse">
            <a:avLst/>
          </a:prstGeom>
          <a:noFill/>
          <a:ln w="19050">
            <a:solidFill>
              <a:schemeClr val="bg2"/>
            </a:solidFill>
            <a:round/>
            <a:headEnd/>
            <a:tailEnd/>
          </a:ln>
          <a:effectLst/>
        </p:spPr>
        <p:txBody>
          <a:bodyPr wrap="none" anchor="ctr"/>
          <a:lstStyle/>
          <a:p>
            <a:endParaRPr lang="en-US"/>
          </a:p>
        </p:txBody>
      </p:sp>
      <p:sp>
        <p:nvSpPr>
          <p:cNvPr id="90123" name="Oval 11"/>
          <p:cNvSpPr>
            <a:spLocks noChangeArrowheads="1"/>
          </p:cNvSpPr>
          <p:nvPr/>
        </p:nvSpPr>
        <p:spPr bwMode="auto">
          <a:xfrm>
            <a:off x="6623050" y="4318001"/>
            <a:ext cx="1428750" cy="1490663"/>
          </a:xfrm>
          <a:prstGeom prst="ellipse">
            <a:avLst/>
          </a:prstGeom>
          <a:noFill/>
          <a:ln w="19050">
            <a:solidFill>
              <a:schemeClr val="bg2"/>
            </a:solidFill>
            <a:round/>
            <a:headEnd/>
            <a:tailEnd/>
          </a:ln>
          <a:effectLst/>
        </p:spPr>
        <p:txBody>
          <a:bodyPr wrap="none" anchor="ctr"/>
          <a:lstStyle/>
          <a:p>
            <a:endParaRPr lang="en-US"/>
          </a:p>
        </p:txBody>
      </p:sp>
      <p:sp>
        <p:nvSpPr>
          <p:cNvPr id="90124" name="Oval 12"/>
          <p:cNvSpPr>
            <a:spLocks noChangeArrowheads="1"/>
          </p:cNvSpPr>
          <p:nvPr/>
        </p:nvSpPr>
        <p:spPr bwMode="auto">
          <a:xfrm>
            <a:off x="5842000" y="3436939"/>
            <a:ext cx="2470150" cy="2371725"/>
          </a:xfrm>
          <a:prstGeom prst="ellipse">
            <a:avLst/>
          </a:prstGeom>
          <a:noFill/>
          <a:ln w="19050">
            <a:solidFill>
              <a:schemeClr val="bg2"/>
            </a:solidFill>
            <a:round/>
            <a:headEnd/>
            <a:tailEnd/>
          </a:ln>
          <a:effectLst/>
        </p:spPr>
        <p:txBody>
          <a:bodyPr wrap="none" anchor="ctr"/>
          <a:lstStyle/>
          <a:p>
            <a:endParaRPr lang="en-US"/>
          </a:p>
        </p:txBody>
      </p:sp>
      <p:sp>
        <p:nvSpPr>
          <p:cNvPr id="90125" name="Line 13"/>
          <p:cNvSpPr>
            <a:spLocks noChangeShapeType="1"/>
          </p:cNvSpPr>
          <p:nvPr/>
        </p:nvSpPr>
        <p:spPr bwMode="auto">
          <a:xfrm flipH="1">
            <a:off x="7077075" y="2962276"/>
            <a:ext cx="846138" cy="1558925"/>
          </a:xfrm>
          <a:prstGeom prst="line">
            <a:avLst/>
          </a:prstGeom>
          <a:noFill/>
          <a:ln w="38100">
            <a:solidFill>
              <a:schemeClr val="bg2"/>
            </a:solidFill>
            <a:round/>
            <a:headEnd/>
            <a:tailEnd type="triangle" w="med" len="med"/>
          </a:ln>
          <a:effectLst>
            <a:outerShdw dist="17961" dir="2700000" algn="ctr" rotWithShape="0">
              <a:schemeClr val="tx1"/>
            </a:outerShdw>
          </a:effectLst>
        </p:spPr>
        <p:txBody>
          <a:bodyPr wrap="none" anchor="ctr"/>
          <a:lstStyle/>
          <a:p>
            <a:endParaRPr lang="en-US"/>
          </a:p>
        </p:txBody>
      </p:sp>
      <p:sp>
        <p:nvSpPr>
          <p:cNvPr id="90126" name="Text Box 14"/>
          <p:cNvSpPr txBox="1">
            <a:spLocks noChangeArrowheads="1"/>
          </p:cNvSpPr>
          <p:nvPr/>
        </p:nvSpPr>
        <p:spPr bwMode="auto">
          <a:xfrm>
            <a:off x="4948238" y="4841875"/>
            <a:ext cx="1416050" cy="915988"/>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r>
              <a:rPr lang="en-US" b="1">
                <a:solidFill>
                  <a:srgbClr val="336564"/>
                </a:solidFill>
                <a:effectLst>
                  <a:outerShdw blurRad="38100" dist="38100" dir="2700000" algn="tl">
                    <a:srgbClr val="000000"/>
                  </a:outerShdw>
                </a:effectLst>
                <a:latin typeface="Arial" pitchFamily="34" charset="0"/>
              </a:rPr>
              <a:t>Area C1</a:t>
            </a:r>
          </a:p>
          <a:p>
            <a:pPr algn="ctr" eaLnBrk="0" hangingPunct="0"/>
            <a:r>
              <a:rPr lang="en-US" b="1">
                <a:solidFill>
                  <a:srgbClr val="336564"/>
                </a:solidFill>
                <a:effectLst>
                  <a:outerShdw blurRad="38100" dist="38100" dir="2700000" algn="tl">
                    <a:srgbClr val="000000"/>
                  </a:outerShdw>
                </a:effectLst>
                <a:latin typeface="Arial" pitchFamily="34" charset="0"/>
              </a:rPr>
              <a:t>20-80 miles</a:t>
            </a:r>
          </a:p>
          <a:p>
            <a:pPr algn="ctr" eaLnBrk="0" hangingPunct="0"/>
            <a:r>
              <a:rPr lang="en-US" b="1">
                <a:solidFill>
                  <a:srgbClr val="336564"/>
                </a:solidFill>
                <a:effectLst>
                  <a:outerShdw blurRad="38100" dist="38100" dir="2700000" algn="tl">
                    <a:srgbClr val="000000"/>
                  </a:outerShdw>
                </a:effectLst>
                <a:latin typeface="Arial" pitchFamily="34" charset="0"/>
              </a:rPr>
              <a:t>Rate-9%</a:t>
            </a:r>
          </a:p>
        </p:txBody>
      </p:sp>
      <p:sp>
        <p:nvSpPr>
          <p:cNvPr id="90127" name="Text Box 15"/>
          <p:cNvSpPr txBox="1">
            <a:spLocks noChangeArrowheads="1"/>
          </p:cNvSpPr>
          <p:nvPr/>
        </p:nvSpPr>
        <p:spPr bwMode="auto">
          <a:xfrm>
            <a:off x="3098800" y="4737100"/>
            <a:ext cx="1543050" cy="915988"/>
          </a:xfrm>
          <a:prstGeom prst="rect">
            <a:avLst/>
          </a:prstGeom>
          <a:noFill/>
          <a:ln w="9525">
            <a:noFill/>
            <a:miter lim="800000"/>
            <a:headEnd/>
            <a:tailEnd/>
          </a:ln>
          <a:effectLst/>
        </p:spPr>
        <p:txBody>
          <a:bodyPr wrap="none">
            <a:spAutoFit/>
          </a:bodyPr>
          <a:lstStyle/>
          <a:p>
            <a:pPr algn="ctr" eaLnBrk="0" hangingPunct="0"/>
            <a:r>
              <a:rPr lang="en-US" b="1">
                <a:solidFill>
                  <a:srgbClr val="5D8B8F"/>
                </a:solidFill>
                <a:effectLst>
                  <a:outerShdw blurRad="38100" dist="38100" dir="2700000" algn="tl">
                    <a:srgbClr val="000000"/>
                  </a:outerShdw>
                </a:effectLst>
                <a:latin typeface="Arial" pitchFamily="34" charset="0"/>
              </a:rPr>
              <a:t>Area C2</a:t>
            </a:r>
          </a:p>
          <a:p>
            <a:pPr algn="ctr" eaLnBrk="0" hangingPunct="0"/>
            <a:r>
              <a:rPr lang="en-US" b="1">
                <a:solidFill>
                  <a:srgbClr val="5D8B8F"/>
                </a:solidFill>
                <a:effectLst>
                  <a:outerShdw blurRad="38100" dist="38100" dir="2700000" algn="tl">
                    <a:srgbClr val="000000"/>
                  </a:outerShdw>
                </a:effectLst>
                <a:latin typeface="Arial" pitchFamily="34" charset="0"/>
              </a:rPr>
              <a:t>80-100 miles</a:t>
            </a:r>
          </a:p>
          <a:p>
            <a:pPr algn="ctr" eaLnBrk="0" hangingPunct="0"/>
            <a:r>
              <a:rPr lang="en-US" b="1">
                <a:solidFill>
                  <a:srgbClr val="5D8B8F"/>
                </a:solidFill>
                <a:effectLst>
                  <a:outerShdw blurRad="38100" dist="38100" dir="2700000" algn="tl">
                    <a:srgbClr val="000000"/>
                  </a:outerShdw>
                </a:effectLst>
                <a:latin typeface="Arial" pitchFamily="34" charset="0"/>
              </a:rPr>
              <a:t>Rate - 3%</a:t>
            </a:r>
          </a:p>
        </p:txBody>
      </p:sp>
      <p:sp>
        <p:nvSpPr>
          <p:cNvPr id="90128" name="Text Box 16"/>
          <p:cNvSpPr txBox="1">
            <a:spLocks noChangeArrowheads="1"/>
          </p:cNvSpPr>
          <p:nvPr/>
        </p:nvSpPr>
        <p:spPr bwMode="auto">
          <a:xfrm>
            <a:off x="3886200" y="2027239"/>
            <a:ext cx="1409700" cy="915987"/>
          </a:xfrm>
          <a:prstGeom prst="rect">
            <a:avLst/>
          </a:prstGeom>
          <a:noFill/>
          <a:ln w="9525">
            <a:noFill/>
            <a:miter lim="800000"/>
            <a:headEnd/>
            <a:tailEnd/>
          </a:ln>
          <a:effectLst/>
        </p:spPr>
        <p:txBody>
          <a:bodyPr wrap="none">
            <a:spAutoFit/>
          </a:bodyPr>
          <a:lstStyle/>
          <a:p>
            <a:pPr algn="ctr" eaLnBrk="0" hangingPunct="0"/>
            <a:r>
              <a:rPr lang="en-US" b="1">
                <a:solidFill>
                  <a:schemeClr val="hlink"/>
                </a:solidFill>
                <a:effectLst>
                  <a:outerShdw blurRad="38100" dist="38100" dir="2700000" algn="tl">
                    <a:srgbClr val="000000"/>
                  </a:outerShdw>
                </a:effectLst>
                <a:latin typeface="Arial" pitchFamily="34" charset="0"/>
              </a:rPr>
              <a:t>Area C3</a:t>
            </a:r>
          </a:p>
          <a:p>
            <a:pPr algn="ctr" eaLnBrk="0" hangingPunct="0"/>
            <a:r>
              <a:rPr lang="en-US" b="1">
                <a:solidFill>
                  <a:schemeClr val="hlink"/>
                </a:solidFill>
                <a:effectLst>
                  <a:outerShdw blurRad="38100" dist="38100" dir="2700000" algn="tl">
                    <a:srgbClr val="000000"/>
                  </a:outerShdw>
                </a:effectLst>
                <a:latin typeface="Arial" pitchFamily="34" charset="0"/>
              </a:rPr>
              <a:t>&gt; 100 miles</a:t>
            </a:r>
          </a:p>
          <a:p>
            <a:pPr algn="ctr" eaLnBrk="0" hangingPunct="0"/>
            <a:r>
              <a:rPr lang="en-US" b="1">
                <a:solidFill>
                  <a:schemeClr val="hlink"/>
                </a:solidFill>
                <a:effectLst>
                  <a:outerShdw blurRad="38100" dist="38100" dir="2700000" algn="tl">
                    <a:srgbClr val="000000"/>
                  </a:outerShdw>
                </a:effectLst>
                <a:latin typeface="Arial" pitchFamily="34" charset="0"/>
              </a:rPr>
              <a:t>Rate - 5%</a:t>
            </a:r>
          </a:p>
        </p:txBody>
      </p:sp>
      <p:sp>
        <p:nvSpPr>
          <p:cNvPr id="90129" name="Oval 17"/>
          <p:cNvSpPr>
            <a:spLocks noChangeArrowheads="1"/>
          </p:cNvSpPr>
          <p:nvPr/>
        </p:nvSpPr>
        <p:spPr bwMode="auto">
          <a:xfrm>
            <a:off x="6288089" y="3911600"/>
            <a:ext cx="160337" cy="198438"/>
          </a:xfrm>
          <a:prstGeom prst="ellipse">
            <a:avLst/>
          </a:prstGeom>
          <a:solidFill>
            <a:srgbClr val="5D8B8F"/>
          </a:solidFill>
          <a:ln w="19050">
            <a:solidFill>
              <a:schemeClr val="bg2"/>
            </a:solidFill>
            <a:round/>
            <a:headEnd/>
            <a:tailEnd/>
          </a:ln>
          <a:effectLst/>
        </p:spPr>
        <p:txBody>
          <a:bodyPr wrap="none" anchor="ctr"/>
          <a:lstStyle/>
          <a:p>
            <a:endParaRPr lang="en-US"/>
          </a:p>
        </p:txBody>
      </p:sp>
      <p:sp>
        <p:nvSpPr>
          <p:cNvPr id="90130" name="Oval 18"/>
          <p:cNvSpPr>
            <a:spLocks noChangeArrowheads="1"/>
          </p:cNvSpPr>
          <p:nvPr/>
        </p:nvSpPr>
        <p:spPr bwMode="auto">
          <a:xfrm>
            <a:off x="6908800" y="4479925"/>
            <a:ext cx="158750" cy="198438"/>
          </a:xfrm>
          <a:prstGeom prst="ellipse">
            <a:avLst/>
          </a:prstGeom>
          <a:solidFill>
            <a:srgbClr val="CC00CC"/>
          </a:solidFill>
          <a:ln w="19050">
            <a:solidFill>
              <a:schemeClr val="bg2"/>
            </a:solidFill>
            <a:round/>
            <a:headEnd/>
            <a:tailEnd/>
          </a:ln>
          <a:effectLst/>
        </p:spPr>
        <p:txBody>
          <a:bodyPr wrap="none" anchor="ctr"/>
          <a:lstStyle/>
          <a:p>
            <a:pPr algn="ctr" eaLnBrk="0" hangingPunct="0"/>
            <a:endParaRPr lang="en-US" sz="2800">
              <a:solidFill>
                <a:srgbClr val="FF99FF"/>
              </a:solidFill>
              <a:latin typeface="Arial" pitchFamily="34" charset="0"/>
            </a:endParaRPr>
          </a:p>
        </p:txBody>
      </p:sp>
      <p:sp>
        <p:nvSpPr>
          <p:cNvPr id="90131" name="Oval 19"/>
          <p:cNvSpPr>
            <a:spLocks noChangeArrowheads="1"/>
          </p:cNvSpPr>
          <p:nvPr/>
        </p:nvSpPr>
        <p:spPr bwMode="auto">
          <a:xfrm>
            <a:off x="7177089" y="4865688"/>
            <a:ext cx="160337" cy="196850"/>
          </a:xfrm>
          <a:prstGeom prst="ellipse">
            <a:avLst/>
          </a:prstGeom>
          <a:solidFill>
            <a:srgbClr val="660066"/>
          </a:solidFill>
          <a:ln w="19050">
            <a:solidFill>
              <a:schemeClr val="bg2"/>
            </a:solidFill>
            <a:round/>
            <a:headEnd/>
            <a:tailEnd/>
          </a:ln>
          <a:effectLst/>
        </p:spPr>
        <p:txBody>
          <a:bodyPr wrap="none" anchor="ctr"/>
          <a:lstStyle/>
          <a:p>
            <a:endParaRPr lang="en-US"/>
          </a:p>
        </p:txBody>
      </p:sp>
      <p:sp>
        <p:nvSpPr>
          <p:cNvPr id="90132" name="Oval 20"/>
          <p:cNvSpPr>
            <a:spLocks noChangeArrowheads="1"/>
          </p:cNvSpPr>
          <p:nvPr/>
        </p:nvSpPr>
        <p:spPr bwMode="auto">
          <a:xfrm>
            <a:off x="6748463" y="4144964"/>
            <a:ext cx="158750" cy="200025"/>
          </a:xfrm>
          <a:prstGeom prst="ellipse">
            <a:avLst/>
          </a:prstGeom>
          <a:solidFill>
            <a:srgbClr val="336564"/>
          </a:solidFill>
          <a:ln w="19050">
            <a:solidFill>
              <a:schemeClr val="bg2"/>
            </a:solidFill>
            <a:round/>
            <a:headEnd/>
            <a:tailEnd/>
          </a:ln>
          <a:effectLst/>
        </p:spPr>
        <p:txBody>
          <a:bodyPr wrap="none" anchor="ctr"/>
          <a:lstStyle/>
          <a:p>
            <a:endParaRPr lang="en-US"/>
          </a:p>
        </p:txBody>
      </p:sp>
      <p:sp>
        <p:nvSpPr>
          <p:cNvPr id="90133" name="Oval 21"/>
          <p:cNvSpPr>
            <a:spLocks noChangeArrowheads="1"/>
          </p:cNvSpPr>
          <p:nvPr/>
        </p:nvSpPr>
        <p:spPr bwMode="auto">
          <a:xfrm>
            <a:off x="7350125" y="5414964"/>
            <a:ext cx="158750" cy="198437"/>
          </a:xfrm>
          <a:prstGeom prst="ellipse">
            <a:avLst/>
          </a:prstGeom>
          <a:solidFill>
            <a:srgbClr val="000000"/>
          </a:solidFill>
          <a:ln w="19050">
            <a:solidFill>
              <a:schemeClr val="bg2"/>
            </a:solidFill>
            <a:round/>
            <a:headEnd/>
            <a:tailEnd/>
          </a:ln>
          <a:effectLst/>
        </p:spPr>
        <p:txBody>
          <a:bodyPr wrap="none" anchor="ctr"/>
          <a:lstStyle/>
          <a:p>
            <a:endParaRPr lang="en-US"/>
          </a:p>
        </p:txBody>
      </p:sp>
      <p:sp>
        <p:nvSpPr>
          <p:cNvPr id="90134" name="Line 22"/>
          <p:cNvSpPr>
            <a:spLocks noChangeShapeType="1"/>
          </p:cNvSpPr>
          <p:nvPr/>
        </p:nvSpPr>
        <p:spPr bwMode="auto">
          <a:xfrm flipH="1">
            <a:off x="7402513" y="3843338"/>
            <a:ext cx="779462" cy="1016000"/>
          </a:xfrm>
          <a:prstGeom prst="line">
            <a:avLst/>
          </a:prstGeom>
          <a:noFill/>
          <a:ln w="38100">
            <a:solidFill>
              <a:schemeClr val="bg2"/>
            </a:solidFill>
            <a:round/>
            <a:headEnd/>
            <a:tailEnd type="triangle" w="med" len="med"/>
          </a:ln>
          <a:effectLst>
            <a:outerShdw dist="17961" dir="2700000" algn="ctr" rotWithShape="0">
              <a:schemeClr val="tx1"/>
            </a:outerShdw>
          </a:effectLst>
        </p:spPr>
        <p:txBody>
          <a:bodyPr wrap="none" anchor="ctr"/>
          <a:lstStyle/>
          <a:p>
            <a:endParaRPr lang="en-US"/>
          </a:p>
        </p:txBody>
      </p:sp>
      <p:sp>
        <p:nvSpPr>
          <p:cNvPr id="90135" name="Line 23"/>
          <p:cNvSpPr>
            <a:spLocks noChangeShapeType="1"/>
          </p:cNvSpPr>
          <p:nvPr/>
        </p:nvSpPr>
        <p:spPr bwMode="auto">
          <a:xfrm flipV="1">
            <a:off x="6080125" y="4351339"/>
            <a:ext cx="673100" cy="587375"/>
          </a:xfrm>
          <a:prstGeom prst="line">
            <a:avLst/>
          </a:prstGeom>
          <a:noFill/>
          <a:ln w="38100">
            <a:solidFill>
              <a:schemeClr val="bg2"/>
            </a:solidFill>
            <a:round/>
            <a:headEnd/>
            <a:tailEnd type="triangle" w="med" len="med"/>
          </a:ln>
          <a:effectLst>
            <a:outerShdw dist="17961" dir="2700000" algn="ctr" rotWithShape="0">
              <a:schemeClr val="tx1"/>
            </a:outerShdw>
          </a:effectLst>
        </p:spPr>
        <p:txBody>
          <a:bodyPr wrap="none" anchor="ctr"/>
          <a:lstStyle/>
          <a:p>
            <a:endParaRPr lang="en-US"/>
          </a:p>
        </p:txBody>
      </p:sp>
      <p:sp>
        <p:nvSpPr>
          <p:cNvPr id="90136" name="Line 24"/>
          <p:cNvSpPr>
            <a:spLocks noChangeShapeType="1"/>
          </p:cNvSpPr>
          <p:nvPr/>
        </p:nvSpPr>
        <p:spPr bwMode="auto">
          <a:xfrm rot="-1400121">
            <a:off x="5014914" y="2809876"/>
            <a:ext cx="568325" cy="1033463"/>
          </a:xfrm>
          <a:prstGeom prst="line">
            <a:avLst/>
          </a:prstGeom>
          <a:noFill/>
          <a:ln w="38100">
            <a:solidFill>
              <a:schemeClr val="bg2"/>
            </a:solidFill>
            <a:round/>
            <a:headEnd/>
            <a:tailEnd type="triangle" w="med" len="med"/>
          </a:ln>
          <a:effectLst>
            <a:outerShdw dist="17961" dir="2700000" algn="ctr" rotWithShape="0">
              <a:schemeClr val="tx1"/>
            </a:outerShdw>
          </a:effectLst>
        </p:spPr>
        <p:txBody>
          <a:bodyPr wrap="none" anchor="ctr"/>
          <a:lstStyle/>
          <a:p>
            <a:endParaRPr lang="en-US"/>
          </a:p>
        </p:txBody>
      </p:sp>
      <p:sp>
        <p:nvSpPr>
          <p:cNvPr id="90137" name="Oval 25"/>
          <p:cNvSpPr>
            <a:spLocks noChangeArrowheads="1"/>
          </p:cNvSpPr>
          <p:nvPr/>
        </p:nvSpPr>
        <p:spPr bwMode="auto">
          <a:xfrm>
            <a:off x="6167439" y="3843339"/>
            <a:ext cx="2079625" cy="1965325"/>
          </a:xfrm>
          <a:prstGeom prst="ellipse">
            <a:avLst/>
          </a:prstGeom>
          <a:noFill/>
          <a:ln w="19050">
            <a:solidFill>
              <a:schemeClr val="bg2"/>
            </a:solidFill>
            <a:round/>
            <a:headEnd/>
            <a:tailEnd/>
          </a:ln>
          <a:effectLst/>
        </p:spPr>
        <p:txBody>
          <a:bodyPr wrap="none" anchor="ctr"/>
          <a:lstStyle/>
          <a:p>
            <a:endParaRPr lang="en-US"/>
          </a:p>
        </p:txBody>
      </p:sp>
      <p:sp>
        <p:nvSpPr>
          <p:cNvPr id="90138" name="Oval 26"/>
          <p:cNvSpPr>
            <a:spLocks noChangeArrowheads="1"/>
          </p:cNvSpPr>
          <p:nvPr/>
        </p:nvSpPr>
        <p:spPr bwMode="auto">
          <a:xfrm>
            <a:off x="5062538" y="3030538"/>
            <a:ext cx="3314700" cy="2913062"/>
          </a:xfrm>
          <a:prstGeom prst="ellipse">
            <a:avLst/>
          </a:prstGeom>
          <a:noFill/>
          <a:ln w="19050">
            <a:solidFill>
              <a:schemeClr val="bg2"/>
            </a:solidFill>
            <a:round/>
            <a:headEnd/>
            <a:tailEnd/>
          </a:ln>
          <a:effectLst/>
        </p:spPr>
        <p:txBody>
          <a:bodyPr wrap="none" anchor="ctr"/>
          <a:lstStyle/>
          <a:p>
            <a:endParaRPr lang="en-US"/>
          </a:p>
        </p:txBody>
      </p:sp>
      <p:sp>
        <p:nvSpPr>
          <p:cNvPr id="90139" name="Text Box 27"/>
          <p:cNvSpPr txBox="1">
            <a:spLocks noChangeArrowheads="1"/>
          </p:cNvSpPr>
          <p:nvPr/>
        </p:nvSpPr>
        <p:spPr bwMode="auto">
          <a:xfrm>
            <a:off x="8388350" y="5249863"/>
            <a:ext cx="1365250" cy="423862"/>
          </a:xfrm>
          <a:prstGeom prst="rect">
            <a:avLst/>
          </a:prstGeom>
          <a:noFill/>
          <a:ln w="9525">
            <a:noFill/>
            <a:miter lim="800000"/>
            <a:headEnd/>
            <a:tailEnd/>
          </a:ln>
          <a:effectLst/>
        </p:spPr>
        <p:txBody>
          <a:bodyPr>
            <a:spAutoFit/>
          </a:bodyPr>
          <a:lstStyle/>
          <a:p>
            <a:pPr eaLnBrk="0" hangingPunct="0">
              <a:lnSpc>
                <a:spcPct val="35000"/>
              </a:lnSpc>
              <a:spcBef>
                <a:spcPct val="50000"/>
              </a:spcBef>
            </a:pPr>
            <a:r>
              <a:rPr lang="en-US" b="1">
                <a:solidFill>
                  <a:schemeClr val="bg2"/>
                </a:solidFill>
                <a:latin typeface="Arial" pitchFamily="34" charset="0"/>
              </a:rPr>
              <a:t>Hospital A</a:t>
            </a:r>
          </a:p>
          <a:p>
            <a:pPr eaLnBrk="0" hangingPunct="0">
              <a:lnSpc>
                <a:spcPct val="35000"/>
              </a:lnSpc>
              <a:spcBef>
                <a:spcPct val="50000"/>
              </a:spcBef>
            </a:pPr>
            <a:r>
              <a:rPr lang="en-US" b="1">
                <a:solidFill>
                  <a:schemeClr val="bg2"/>
                </a:solidFill>
                <a:latin typeface="Arial" pitchFamily="34" charset="0"/>
              </a:rPr>
              <a:t>Rate- 58%</a:t>
            </a:r>
          </a:p>
        </p:txBody>
      </p:sp>
      <p:sp>
        <p:nvSpPr>
          <p:cNvPr id="90140" name="Text Box 28"/>
          <p:cNvSpPr txBox="1">
            <a:spLocks noChangeArrowheads="1"/>
          </p:cNvSpPr>
          <p:nvPr/>
        </p:nvSpPr>
        <p:spPr bwMode="auto">
          <a:xfrm>
            <a:off x="8253414" y="3321050"/>
            <a:ext cx="1347787" cy="901700"/>
          </a:xfrm>
          <a:prstGeom prst="rect">
            <a:avLst/>
          </a:prstGeom>
          <a:noFill/>
          <a:ln w="9525">
            <a:noFill/>
            <a:miter lim="800000"/>
            <a:headEnd/>
            <a:tailEnd/>
          </a:ln>
          <a:effectLst/>
        </p:spPr>
        <p:txBody>
          <a:bodyPr>
            <a:spAutoFit/>
          </a:bodyPr>
          <a:lstStyle/>
          <a:p>
            <a:pPr eaLnBrk="0" hangingPunct="0">
              <a:lnSpc>
                <a:spcPct val="65000"/>
              </a:lnSpc>
              <a:spcBef>
                <a:spcPct val="50000"/>
              </a:spcBef>
            </a:pPr>
            <a:r>
              <a:rPr lang="en-US" b="1">
                <a:solidFill>
                  <a:srgbClr val="660066"/>
                </a:solidFill>
                <a:latin typeface="Arial" pitchFamily="34" charset="0"/>
              </a:rPr>
              <a:t>Area B1</a:t>
            </a:r>
          </a:p>
          <a:p>
            <a:pPr eaLnBrk="0" hangingPunct="0">
              <a:lnSpc>
                <a:spcPct val="65000"/>
              </a:lnSpc>
              <a:spcBef>
                <a:spcPct val="50000"/>
              </a:spcBef>
            </a:pPr>
            <a:r>
              <a:rPr lang="en-US" b="1">
                <a:solidFill>
                  <a:srgbClr val="660066"/>
                </a:solidFill>
                <a:latin typeface="Arial" pitchFamily="34" charset="0"/>
              </a:rPr>
              <a:t>0-10 miles</a:t>
            </a:r>
          </a:p>
          <a:p>
            <a:pPr eaLnBrk="0" hangingPunct="0">
              <a:lnSpc>
                <a:spcPct val="65000"/>
              </a:lnSpc>
              <a:spcBef>
                <a:spcPct val="50000"/>
              </a:spcBef>
            </a:pPr>
            <a:r>
              <a:rPr lang="en-US" b="1">
                <a:solidFill>
                  <a:srgbClr val="660066"/>
                </a:solidFill>
                <a:latin typeface="Arial" pitchFamily="34" charset="0"/>
              </a:rPr>
              <a:t>Rate- 37%</a:t>
            </a:r>
          </a:p>
        </p:txBody>
      </p:sp>
      <p:sp>
        <p:nvSpPr>
          <p:cNvPr id="90141" name="Text Box 29"/>
          <p:cNvSpPr txBox="1">
            <a:spLocks noChangeArrowheads="1"/>
          </p:cNvSpPr>
          <p:nvPr/>
        </p:nvSpPr>
        <p:spPr bwMode="auto">
          <a:xfrm>
            <a:off x="7900989" y="2039938"/>
            <a:ext cx="1476375" cy="901700"/>
          </a:xfrm>
          <a:prstGeom prst="rect">
            <a:avLst/>
          </a:prstGeom>
          <a:noFill/>
          <a:ln w="9525">
            <a:noFill/>
            <a:miter lim="800000"/>
            <a:headEnd/>
            <a:tailEnd/>
          </a:ln>
          <a:effectLst/>
        </p:spPr>
        <p:txBody>
          <a:bodyPr>
            <a:spAutoFit/>
          </a:bodyPr>
          <a:lstStyle/>
          <a:p>
            <a:pPr eaLnBrk="0" hangingPunct="0">
              <a:lnSpc>
                <a:spcPct val="65000"/>
              </a:lnSpc>
              <a:spcBef>
                <a:spcPct val="50000"/>
              </a:spcBef>
            </a:pPr>
            <a:r>
              <a:rPr lang="en-US" b="1">
                <a:solidFill>
                  <a:srgbClr val="CC00CC"/>
                </a:solidFill>
                <a:latin typeface="Arial" pitchFamily="34" charset="0"/>
              </a:rPr>
              <a:t>Area B2</a:t>
            </a:r>
          </a:p>
          <a:p>
            <a:pPr eaLnBrk="0" hangingPunct="0">
              <a:lnSpc>
                <a:spcPct val="65000"/>
              </a:lnSpc>
              <a:spcBef>
                <a:spcPct val="50000"/>
              </a:spcBef>
            </a:pPr>
            <a:r>
              <a:rPr lang="en-US" b="1">
                <a:solidFill>
                  <a:srgbClr val="CC00CC"/>
                </a:solidFill>
                <a:latin typeface="Arial" pitchFamily="34" charset="0"/>
              </a:rPr>
              <a:t>10-20 miles</a:t>
            </a:r>
          </a:p>
          <a:p>
            <a:pPr eaLnBrk="0" hangingPunct="0">
              <a:lnSpc>
                <a:spcPct val="65000"/>
              </a:lnSpc>
              <a:spcBef>
                <a:spcPct val="50000"/>
              </a:spcBef>
            </a:pPr>
            <a:r>
              <a:rPr lang="en-US" b="1">
                <a:solidFill>
                  <a:srgbClr val="CC00CC"/>
                </a:solidFill>
                <a:latin typeface="Arial" pitchFamily="34" charset="0"/>
              </a:rPr>
              <a:t>Rate- 23%</a:t>
            </a:r>
          </a:p>
        </p:txBody>
      </p:sp>
      <p:sp>
        <p:nvSpPr>
          <p:cNvPr id="90142" name="Oval 30"/>
          <p:cNvSpPr>
            <a:spLocks noChangeArrowheads="1"/>
          </p:cNvSpPr>
          <p:nvPr/>
        </p:nvSpPr>
        <p:spPr bwMode="auto">
          <a:xfrm>
            <a:off x="5799139" y="3613150"/>
            <a:ext cx="161925" cy="198438"/>
          </a:xfrm>
          <a:prstGeom prst="ellipse">
            <a:avLst/>
          </a:prstGeom>
          <a:solidFill>
            <a:schemeClr val="hlink"/>
          </a:solidFill>
          <a:ln w="19050">
            <a:solidFill>
              <a:schemeClr val="bg2"/>
            </a:solidFill>
            <a:round/>
            <a:headEnd/>
            <a:tailEnd/>
          </a:ln>
          <a:effectLst/>
        </p:spPr>
        <p:txBody>
          <a:bodyPr wrap="none" anchor="ctr"/>
          <a:lstStyle/>
          <a:p>
            <a:pPr algn="ctr" eaLnBrk="0" hangingPunct="0">
              <a:lnSpc>
                <a:spcPct val="105000"/>
              </a:lnSpc>
            </a:pPr>
            <a:endParaRPr lang="en-US" sz="1400">
              <a:solidFill>
                <a:srgbClr val="FFFFFF"/>
              </a:solidFill>
              <a:latin typeface="Arial" pitchFamily="34" charset="0"/>
            </a:endParaRPr>
          </a:p>
        </p:txBody>
      </p:sp>
    </p:spTree>
    <p:extLst>
      <p:ext uri="{BB962C8B-B14F-4D97-AF65-F5344CB8AC3E}">
        <p14:creationId xmlns:p14="http://schemas.microsoft.com/office/powerpoint/2010/main" val="1061136812"/>
      </p:ext>
    </p:extLst>
  </p:cSld>
  <p:clrMapOvr>
    <a:masterClrMapping/>
  </p:clrMapOvr>
  <mc:AlternateContent xmlns:mc="http://schemas.openxmlformats.org/markup-compatibility/2006" xmlns:p14="http://schemas.microsoft.com/office/powerpoint/2010/main">
    <mc:Choice Requires="p14">
      <p:transition spd="slow" p14:dur="3000">
        <p14:honeycomb/>
      </p:transition>
    </mc:Choice>
    <mc:Fallback xmlns="">
      <p:transition spd="slow">
        <p:fade/>
      </p:transition>
    </mc:Fallback>
  </mc:AlternateContent>
  <p:timing>
    <p:tnLst>
      <p:par>
        <p:cTn id="1" dur="indefinite" restart="never" nodeType="tmRoot"/>
      </p:par>
    </p:tnLst>
  </p:timing>
  <p:extLst mod="1">
    <p:ext uri="{3A86A75C-4F4B-4683-9AE1-C65F6400EC91}">
      <p14:laserTraceLst xmlns:p14="http://schemas.microsoft.com/office/powerpoint/2010/main">
        <p14:tracePtLst>
          <p14:tracePt t="44549" x="4581525" y="3867150"/>
          <p14:tracePt t="44790" x="6562725" y="2946400"/>
          <p14:tracePt t="44802" x="6661150" y="2830513"/>
          <p14:tracePt t="44819" x="6732588" y="2697163"/>
          <p14:tracePt t="44835" x="6786563" y="2598738"/>
          <p14:tracePt t="44852" x="6840538" y="2500313"/>
          <p14:tracePt t="44869" x="6884988" y="2393950"/>
          <p14:tracePt t="44886" x="6929438" y="2295525"/>
          <p14:tracePt t="44904" x="6983413" y="2133600"/>
          <p14:tracePt t="44919" x="7000875" y="2044700"/>
          <p14:tracePt t="44936" x="7037388" y="1955800"/>
          <p14:tracePt t="44953" x="7089775" y="1839913"/>
          <p14:tracePt t="44969" x="7143750" y="1714500"/>
          <p14:tracePt t="44986" x="7170738" y="1633538"/>
          <p14:tracePt t="45003" x="7170738" y="1554163"/>
          <p14:tracePt t="45019" x="7170738" y="1509713"/>
          <p14:tracePt t="45036" x="7170738" y="1465263"/>
          <p14:tracePt t="45053" x="7153275" y="1428750"/>
          <p14:tracePt t="45070" x="7143750" y="1393825"/>
          <p14:tracePt t="45087" x="7134225" y="1366838"/>
          <p14:tracePt t="45103" x="7116763" y="1357313"/>
          <p14:tracePt t="45120" x="7116763" y="1347788"/>
          <p14:tracePt t="45137" x="7108825" y="1347788"/>
          <p14:tracePt t="45153" x="7108825" y="1339850"/>
          <p14:tracePt t="45185" x="7099300" y="1339850"/>
          <p14:tracePt t="45199" x="7089775" y="1339850"/>
          <p14:tracePt t="45206" x="7081838" y="1330325"/>
          <p14:tracePt t="45222" x="7072313" y="1330325"/>
          <p14:tracePt t="45239" x="7062788" y="1322388"/>
          <p14:tracePt t="45255" x="7037388" y="1322388"/>
          <p14:tracePt t="45271" x="7000875" y="1322388"/>
          <p14:tracePt t="45288" x="6983413" y="1322388"/>
          <p14:tracePt t="45304" x="6946900" y="1322388"/>
          <p14:tracePt t="45321" x="6911975" y="1330325"/>
          <p14:tracePt t="45338" x="6858000" y="1330325"/>
          <p14:tracePt t="45340" x="6840538" y="1330325"/>
          <p14:tracePt t="45354" x="6813550" y="1330325"/>
          <p14:tracePt t="45371" x="6759575" y="1339850"/>
          <p14:tracePt t="45388" x="6732588" y="1339850"/>
          <p14:tracePt t="45405" x="6715125" y="1347788"/>
          <p14:tracePt t="45421" x="6697663" y="1347788"/>
          <p14:tracePt t="45439" x="6688138" y="1357313"/>
          <p14:tracePt t="45455" x="6680200" y="1357313"/>
          <p14:tracePt t="45473" x="6661150" y="1366838"/>
          <p14:tracePt t="45489" x="6661150" y="1374775"/>
          <p14:tracePt t="58215" x="6680200" y="1374775"/>
          <p14:tracePt t="58223" x="6724650" y="1366838"/>
          <p14:tracePt t="58231" x="6769100" y="1357313"/>
          <p14:tracePt t="58240" x="6823075" y="1347788"/>
          <p14:tracePt t="58256" x="6884988" y="1347788"/>
          <p14:tracePt t="58272" x="6946900" y="1339850"/>
          <p14:tracePt t="58289" x="7000875" y="1339850"/>
          <p14:tracePt t="58306" x="7037388" y="1347788"/>
          <p14:tracePt t="58323" x="7089775" y="1357313"/>
          <p14:tracePt t="58339" x="7161213" y="1374775"/>
          <p14:tracePt t="58356" x="7180263" y="1374775"/>
          <p14:tracePt t="58390" x="7188200" y="1374775"/>
          <p14:tracePt t="58490" x="7180263" y="1384300"/>
          <p14:tracePt t="58506" x="7170738" y="1393825"/>
          <p14:tracePt t="58514" x="7161213" y="1401763"/>
          <p14:tracePt t="58536" x="7153275" y="1411288"/>
          <p14:tracePt t="58560" x="7143750" y="1411288"/>
          <p14:tracePt t="58575" x="7134225" y="1411288"/>
          <p14:tracePt t="58583" x="7126288" y="1411288"/>
          <p14:tracePt t="58600" x="7116763" y="1411288"/>
          <p14:tracePt t="58614" x="7108825" y="1411288"/>
          <p14:tracePt t="58638" x="7099300" y="1411288"/>
          <p14:tracePt t="58662" x="7081838" y="1411288"/>
          <p14:tracePt t="58678" x="7062788" y="1401763"/>
          <p14:tracePt t="58686" x="7045325" y="1401763"/>
          <p14:tracePt t="58694" x="7037388" y="1401763"/>
          <p14:tracePt t="58708" x="7027863" y="1393825"/>
          <p14:tracePt t="58725" x="6973888" y="1384300"/>
          <p14:tracePt t="58742" x="6938963" y="1374775"/>
          <p14:tracePt t="58758" x="6894513" y="1357313"/>
          <p14:tracePt t="58775" x="6875463" y="1347788"/>
          <p14:tracePt t="58792" x="6867525" y="1339850"/>
          <p14:tracePt t="58809" x="6858000" y="1339850"/>
          <p14:tracePt t="58825" x="6840538" y="1339850"/>
          <p14:tracePt t="58842" x="6823075" y="1322388"/>
          <p14:tracePt t="58859" x="6796088" y="1322388"/>
          <p14:tracePt t="58876" x="6751638" y="1322388"/>
          <p14:tracePt t="58893" x="6732588" y="1322388"/>
          <p14:tracePt t="58909" x="6715125" y="1322388"/>
          <p14:tracePt t="58926" x="6705600" y="1322388"/>
          <p14:tracePt t="58943" x="6697663" y="1322388"/>
          <p14:tracePt t="58960" x="6680200" y="1322388"/>
          <p14:tracePt t="59124" x="6670675" y="1322388"/>
          <p14:tracePt t="59163" x="6653213" y="1322388"/>
          <p14:tracePt t="59172" x="6634163" y="1322388"/>
          <p14:tracePt t="59180" x="6608763" y="1322388"/>
          <p14:tracePt t="59194" x="6510338" y="1330325"/>
          <p14:tracePt t="59211" x="6438900" y="1347788"/>
          <p14:tracePt t="59228" x="6394450" y="1347788"/>
          <p14:tracePt t="59244" x="6375400" y="1357313"/>
          <p14:tracePt t="59261" x="6367463" y="1357313"/>
          <p14:tracePt t="59294" x="6367463" y="1366838"/>
          <p14:tracePt t="59381" x="6375400" y="1366838"/>
          <p14:tracePt t="59390" x="6402388" y="1357313"/>
          <p14:tracePt t="59398" x="6429375" y="1357313"/>
          <p14:tracePt t="59412" x="6483350" y="1347788"/>
          <p14:tracePt t="59428" x="6581775" y="1322388"/>
          <p14:tracePt t="59446" x="6715125" y="1295400"/>
          <p14:tracePt t="59462" x="6751638" y="1285875"/>
          <p14:tracePt t="59479" x="6759575" y="1285875"/>
          <p14:tracePt t="59523" x="6751638" y="1295400"/>
          <p14:tracePt t="59539" x="6742113" y="1303338"/>
          <p14:tracePt t="59634" x="6732588" y="1303338"/>
          <p14:tracePt t="59650" x="6724650" y="1312863"/>
          <p14:tracePt t="59656" x="6715125" y="1312863"/>
          <p14:tracePt t="59665" x="6705600" y="1312863"/>
          <p14:tracePt t="59680" x="6688138" y="1322388"/>
          <p14:tracePt t="59697" x="6653213" y="1330325"/>
          <p14:tracePt t="59713" x="6634163" y="1330325"/>
          <p14:tracePt t="59730" x="6599238" y="1330325"/>
          <p14:tracePt t="59747" x="6562725" y="1330325"/>
          <p14:tracePt t="59764" x="6537325" y="1322388"/>
          <p14:tracePt t="59780" x="6527800" y="1322388"/>
          <p14:tracePt t="59798" x="6510338" y="1312863"/>
          <p14:tracePt t="59860" x="6510338" y="1303338"/>
          <p14:tracePt t="59876" x="6500813" y="1285875"/>
          <p14:tracePt t="59892" x="6500813" y="1276350"/>
          <p14:tracePt t="59900" x="6500813" y="1268413"/>
          <p14:tracePt t="59908" x="6500813" y="1250950"/>
          <p14:tracePt t="59916" x="6500813" y="1241425"/>
          <p14:tracePt t="59932" x="6500813" y="1214438"/>
          <p14:tracePt t="59948" x="6500813" y="1187450"/>
          <p14:tracePt t="59965" x="6500813" y="1179513"/>
          <p14:tracePt t="59982" x="6500813" y="1169988"/>
          <p14:tracePt t="59998" x="6500813" y="1160463"/>
          <p14:tracePt t="60015" x="6500813" y="1152525"/>
          <p14:tracePt t="60032" x="6500813" y="1143000"/>
          <p14:tracePt t="60048" x="6500813" y="1133475"/>
          <p14:tracePt t="60166" x="6500813" y="1152525"/>
          <p14:tracePt t="60174" x="6491288" y="1169988"/>
          <p14:tracePt t="60182" x="6491288" y="1196975"/>
          <p14:tracePt t="60199" x="6473825" y="1250950"/>
          <p14:tracePt t="60217" x="6456363" y="1303338"/>
          <p14:tracePt t="60233" x="6456363" y="1339850"/>
          <p14:tracePt t="60249" x="6456363" y="1374775"/>
          <p14:tracePt t="60266" x="6456363" y="1411288"/>
          <p14:tracePt t="60283" x="6456363" y="1419225"/>
          <p14:tracePt t="60338" x="6456363" y="1428750"/>
          <p14:tracePt t="60432" x="6465888" y="1428750"/>
          <p14:tracePt t="60455" x="6473825" y="1428750"/>
          <p14:tracePt t="60471" x="6483350" y="1428750"/>
          <p14:tracePt t="60479" x="6491288" y="1428750"/>
          <p14:tracePt t="60488" x="6510338" y="1428750"/>
          <p14:tracePt t="60501" x="6554788" y="1411288"/>
          <p14:tracePt t="60518" x="6599238" y="1384300"/>
          <p14:tracePt t="60534" x="6643688" y="1347788"/>
          <p14:tracePt t="60551" x="6661150" y="1322388"/>
          <p14:tracePt t="60568" x="6670675" y="1285875"/>
          <p14:tracePt t="60584" x="6688138" y="1250950"/>
          <p14:tracePt t="60601" x="6715125" y="1204913"/>
          <p14:tracePt t="60618" x="6742113" y="1160463"/>
          <p14:tracePt t="60635" x="6769100" y="1098550"/>
          <p14:tracePt t="60651" x="6777038" y="1081088"/>
          <p14:tracePt t="60668" x="6777038" y="1071563"/>
          <p14:tracePt t="60685" x="6786563" y="1062038"/>
          <p14:tracePt t="60702" x="6786563" y="1054100"/>
          <p14:tracePt t="60719" x="6796088" y="1044575"/>
          <p14:tracePt t="60735" x="6804025" y="1027113"/>
          <p14:tracePt t="60752" x="6804025" y="1017588"/>
          <p14:tracePt t="60769" x="6804025" y="1009650"/>
          <p14:tracePt t="60856" x="6804025" y="1017588"/>
          <p14:tracePt t="60872" x="6804025" y="1027113"/>
          <p14:tracePt t="60878" x="6804025" y="1036638"/>
          <p14:tracePt t="60886" x="6796088" y="1044575"/>
          <p14:tracePt t="60903" x="6786563" y="1081088"/>
          <p14:tracePt t="60920" x="6759575" y="1133475"/>
          <p14:tracePt t="60936" x="6732588" y="1187450"/>
          <p14:tracePt t="60953" x="6724650" y="1241425"/>
          <p14:tracePt t="60970" x="6705600" y="1285875"/>
          <p14:tracePt t="60987" x="6705600" y="1295400"/>
          <p14:tracePt t="61090" x="6705600" y="1303338"/>
          <p14:tracePt t="61106" x="6705600" y="1312863"/>
          <p14:tracePt t="61114" x="6715125" y="1312863"/>
          <p14:tracePt t="61130" x="6724650" y="1312863"/>
          <p14:tracePt t="61146" x="6732588" y="1312863"/>
          <p14:tracePt t="61155" x="6742113" y="1312863"/>
          <p14:tracePt t="61171" x="6751638" y="1312863"/>
          <p14:tracePt t="61188" x="6759575" y="1312863"/>
          <p14:tracePt t="61205" x="6777038" y="1312863"/>
          <p14:tracePt t="61221" x="6796088" y="1285875"/>
          <p14:tracePt t="61238" x="6804025" y="1250950"/>
          <p14:tracePt t="61255" x="6911975" y="1152525"/>
          <p14:tracePt t="61272" x="6946900" y="1125538"/>
          <p14:tracePt t="61288" x="7010400" y="1098550"/>
          <p14:tracePt t="61305" x="7062788" y="1071563"/>
          <p14:tracePt t="61322" x="7099300" y="1054100"/>
          <p14:tracePt t="61339" x="7116763" y="1044575"/>
          <p14:tracePt t="61356" x="7134225" y="1027113"/>
          <p14:tracePt t="61372" x="7143750" y="1017588"/>
          <p14:tracePt t="61389" x="7153275" y="1009650"/>
          <p14:tracePt t="61406" x="7161213" y="1000125"/>
          <p14:tracePt t="61422" x="7161213" y="990600"/>
          <p14:tracePt t="61528" x="7170738" y="1000125"/>
          <p14:tracePt t="61536" x="7188200" y="1017588"/>
          <p14:tracePt t="61544" x="7188200" y="1036638"/>
          <p14:tracePt t="61556" x="7197725" y="1054100"/>
          <p14:tracePt t="61573" x="7205663" y="1081088"/>
          <p14:tracePt t="61590" x="7215188" y="1108075"/>
          <p14:tracePt t="61607" x="7242175" y="1160463"/>
          <p14:tracePt t="61623" x="7259638" y="1179513"/>
          <p14:tracePt t="61640" x="7269163" y="1187450"/>
          <p14:tracePt t="61657" x="7277100" y="1196975"/>
          <p14:tracePt t="61673" x="7286625" y="1204913"/>
          <p14:tracePt t="61690" x="7304088" y="1204913"/>
          <p14:tracePt t="61707" x="7304088" y="1214438"/>
          <p14:tracePt t="61724" x="7313613" y="1214438"/>
          <p14:tracePt t="61740" x="7323138" y="1214438"/>
          <p14:tracePt t="61757" x="7340600" y="1204913"/>
          <p14:tracePt t="61774" x="7348538" y="1169988"/>
          <p14:tracePt t="61791" x="7358063" y="1143000"/>
          <p14:tracePt t="61808" x="7375525" y="1125538"/>
          <p14:tracePt t="61824" x="7385050" y="1116013"/>
          <p14:tracePt t="61826" x="7385050" y="1108075"/>
          <p14:tracePt t="61842" x="7394575" y="1108075"/>
          <p14:tracePt t="61858" x="7412038" y="1108075"/>
          <p14:tracePt t="61875" x="7419975" y="1116013"/>
          <p14:tracePt t="61891" x="7429500" y="1133475"/>
          <p14:tracePt t="61908" x="7439025" y="1160463"/>
          <p14:tracePt t="61925" x="7439025" y="1169988"/>
          <p14:tracePt t="61942" x="7439025" y="1187450"/>
          <p14:tracePt t="61958" x="7446963" y="1196975"/>
          <p14:tracePt t="61976" x="7446963" y="1214438"/>
          <p14:tracePt t="61992" x="7466013" y="1223963"/>
          <p14:tracePt t="62025" x="7473950" y="1231900"/>
          <p14:tracePt t="62042" x="7483475" y="1241425"/>
          <p14:tracePt t="62059" x="7500938" y="1250950"/>
          <p14:tracePt t="62076" x="7510463" y="1258888"/>
          <p14:tracePt t="62093" x="7518400" y="1268413"/>
          <p14:tracePt t="62109" x="7537450" y="1268413"/>
          <p14:tracePt t="62126" x="7537450" y="1276350"/>
          <p14:tracePt t="70186" x="7545388" y="1276350"/>
          <p14:tracePt t="70203" x="7599363" y="1303338"/>
          <p14:tracePt t="70210" x="7688263" y="1374775"/>
          <p14:tracePt t="70219" x="7823200" y="1438275"/>
          <p14:tracePt t="70235" x="8153400" y="1652588"/>
          <p14:tracePt t="70252" x="8572500" y="1946275"/>
          <p14:tracePt t="70269" x="8804275" y="2170113"/>
          <p14:tracePt t="70285" x="8885238" y="2214563"/>
          <p14:tracePt t="70302" x="8902700" y="2214563"/>
          <p14:tracePt t="70319" x="8902700" y="2197100"/>
          <p14:tracePt t="70336" x="8902700" y="2179638"/>
          <p14:tracePt t="70352" x="8885238" y="2152650"/>
          <p14:tracePt t="70369" x="8867775" y="2108200"/>
          <p14:tracePt t="70386" x="8831263" y="2071688"/>
          <p14:tracePt t="70403" x="8769350" y="2000250"/>
          <p14:tracePt t="70420" x="8670925" y="1874838"/>
          <p14:tracePt t="70436" x="8626475" y="1812925"/>
          <p14:tracePt t="70453" x="8582025" y="1758950"/>
          <p14:tracePt t="70470" x="8518525" y="1679575"/>
          <p14:tracePt t="70486" x="8466138" y="1616075"/>
          <p14:tracePt t="70503" x="8429625" y="1598613"/>
          <p14:tracePt t="70520" x="8385175" y="1581150"/>
          <p14:tracePt t="70537" x="8331200" y="1581150"/>
          <p14:tracePt t="70555" x="8251825" y="1589088"/>
          <p14:tracePt t="70570" x="8188325" y="1608138"/>
          <p14:tracePt t="70587" x="8126413" y="1608138"/>
          <p14:tracePt t="70604" x="8081963" y="1608138"/>
          <p14:tracePt t="70621" x="8018463" y="1608138"/>
          <p14:tracePt t="70637" x="7966075" y="1608138"/>
          <p14:tracePt t="70654" x="7912100" y="1608138"/>
          <p14:tracePt t="70671" x="7777163" y="1598613"/>
          <p14:tracePt t="70688" x="7680325" y="1589088"/>
          <p14:tracePt t="70704" x="7554913" y="1562100"/>
          <p14:tracePt t="70721" x="7419975" y="1509713"/>
          <p14:tracePt t="70738" x="7313613" y="1455738"/>
          <p14:tracePt t="70755" x="7251700" y="1401763"/>
          <p14:tracePt t="70771" x="7205663" y="1357313"/>
          <p14:tracePt t="70789" x="7153275" y="1339850"/>
          <p14:tracePt t="70805" x="7099300" y="1322388"/>
          <p14:tracePt t="70822" x="7018338" y="1322388"/>
          <p14:tracePt t="70838" x="6919913" y="1322388"/>
          <p14:tracePt t="70855" x="6840538" y="1330325"/>
          <p14:tracePt t="70872" x="6804025" y="1330325"/>
          <p14:tracePt t="70889" x="6796088" y="1330325"/>
          <p14:tracePt t="70905" x="6786563" y="1330325"/>
          <p14:tracePt t="71016" x="6813550" y="1330325"/>
          <p14:tracePt t="71024" x="6840538" y="1330325"/>
          <p14:tracePt t="71033" x="6867525" y="1322388"/>
          <p14:tracePt t="71040" x="6894513" y="1312863"/>
          <p14:tracePt t="71056" x="6956425" y="1303338"/>
          <p14:tracePt t="71073" x="7037388" y="1276350"/>
          <p14:tracePt t="71090" x="7099300" y="1268413"/>
          <p14:tracePt t="71106" x="7153275" y="1258888"/>
          <p14:tracePt t="71123" x="7205663" y="1258888"/>
          <p14:tracePt t="71140" x="7232650" y="1250950"/>
          <p14:tracePt t="71157" x="7269163" y="1241425"/>
          <p14:tracePt t="71174" x="7277100" y="1241425"/>
          <p14:tracePt t="71190" x="7286625" y="1241425"/>
          <p14:tracePt t="71207" x="7296150" y="1241425"/>
          <p14:tracePt t="71224" x="7304088" y="1241425"/>
          <p14:tracePt t="71299" x="7313613" y="1241425"/>
          <p14:tracePt t="71306" x="7323138" y="1241425"/>
          <p14:tracePt t="71314" x="7323138" y="1250950"/>
          <p14:tracePt t="71324" x="7331075" y="1250950"/>
          <p14:tracePt t="71341" x="7340600" y="1250950"/>
          <p14:tracePt t="71430" x="7348538" y="1250950"/>
          <p14:tracePt t="83323" x="7313613" y="1250950"/>
          <p14:tracePt t="83331" x="7242175" y="1276350"/>
          <p14:tracePt t="83339" x="7153275" y="1312863"/>
          <p14:tracePt t="83354" x="7081838" y="1366838"/>
          <p14:tracePt t="83371" x="6804025" y="1536700"/>
          <p14:tracePt t="83387" x="6626225" y="1616075"/>
          <p14:tracePt t="83404" x="6473825" y="1679575"/>
          <p14:tracePt t="83421" x="6357938" y="1731963"/>
          <p14:tracePt t="83438" x="6269038" y="1785938"/>
          <p14:tracePt t="83454" x="6205538" y="1866900"/>
          <p14:tracePt t="83471" x="6153150" y="1982788"/>
          <p14:tracePt t="83489" x="6081713" y="2160588"/>
          <p14:tracePt t="83505" x="6037263" y="2276475"/>
          <p14:tracePt t="83522" x="6010275" y="2384425"/>
          <p14:tracePt t="83538" x="6000750" y="2482850"/>
          <p14:tracePt t="83555" x="6000750" y="2625725"/>
          <p14:tracePt t="83572" x="5991225" y="2813050"/>
          <p14:tracePt t="83588" x="5902325" y="3108325"/>
          <p14:tracePt t="83605" x="5822950" y="3517900"/>
          <p14:tracePt t="83622" x="5857875" y="3741738"/>
          <p14:tracePt t="83639" x="5973763" y="4081463"/>
          <p14:tracePt t="83656" x="6153150" y="4572000"/>
          <p14:tracePt t="83672" x="6348413" y="5010150"/>
          <p14:tracePt t="83689" x="6438900" y="5259388"/>
          <p14:tracePt t="83706" x="6500813" y="5446713"/>
          <p14:tracePt t="83723" x="6527800" y="5670550"/>
          <p14:tracePt t="83739" x="6527800" y="5786438"/>
          <p14:tracePt t="83756" x="6518275" y="5884863"/>
          <p14:tracePt t="83773" x="6500813" y="6010275"/>
          <p14:tracePt t="83790" x="6483350" y="6153150"/>
          <p14:tracePt t="83806" x="6465888" y="6323013"/>
          <p14:tracePt t="83823" x="6465888" y="6537325"/>
          <p14:tracePt t="83840" x="6473825" y="6715125"/>
          <p14:tracePt t="83842" x="6483350" y="6777038"/>
          <p14:tracePt t="83856" x="6491288" y="6823075"/>
          <p14:tracePt t="83874" x="6500813" y="6831013"/>
          <p14:tracePt t="83890" x="6500813" y="6848475"/>
          <p14:tracePt t="83927" x="6491288" y="6848475"/>
          <p14:tracePt t="83951" x="6483350" y="6848475"/>
          <p14:tracePt t="83965" x="6473825" y="6840538"/>
          <p14:tracePt t="83974" x="6473825" y="6831013"/>
          <p14:tracePt t="83991" x="6456363" y="6813550"/>
          <p14:tracePt t="84007" x="6446838" y="6796088"/>
          <p14:tracePt t="84024" x="6438900" y="6786563"/>
          <p14:tracePt t="84041" x="6429375" y="6777038"/>
          <p14:tracePt t="84058" x="6419850" y="6777038"/>
          <p14:tracePt t="84076" x="6411913" y="6759575"/>
          <p14:tracePt t="84091" x="6394450" y="6732588"/>
          <p14:tracePt t="84108" x="6384925" y="6680200"/>
          <p14:tracePt t="84125" x="6357938" y="6626225"/>
          <p14:tracePt t="84142" x="6330950" y="6562725"/>
          <p14:tracePt t="84158" x="6313488" y="6527800"/>
          <p14:tracePt t="84175" x="6303963" y="6510338"/>
          <p14:tracePt t="84192" x="6286500" y="6500813"/>
          <p14:tracePt t="84209" x="6242050" y="6446838"/>
          <p14:tracePt t="84225" x="6215063" y="6411913"/>
          <p14:tracePt t="84242" x="6197600" y="6367463"/>
          <p14:tracePt t="84259" x="6188075" y="6357938"/>
          <p14:tracePt t="84276" x="6180138" y="6340475"/>
          <p14:tracePt t="84292" x="6161088" y="6313488"/>
          <p14:tracePt t="84309" x="6143625" y="6259513"/>
          <p14:tracePt t="84326" x="6126163" y="6205538"/>
          <p14:tracePt t="84343" x="6054725" y="6072188"/>
          <p14:tracePt t="84359" x="6027738" y="6010275"/>
          <p14:tracePt t="84376" x="6010275" y="5965825"/>
          <p14:tracePt t="84393" x="6010275" y="5938838"/>
          <p14:tracePt t="84409" x="6000750" y="5911850"/>
          <p14:tracePt t="84426" x="5991225" y="5902325"/>
          <p14:tracePt t="84443" x="5991225" y="5857875"/>
          <p14:tracePt t="84460" x="5991225" y="5840413"/>
          <p14:tracePt t="84493" x="5991225" y="5830888"/>
          <p14:tracePt t="84510" x="5991225" y="5822950"/>
          <p14:tracePt t="84527" x="5991225" y="5803900"/>
          <p14:tracePt t="84544" x="5991225" y="5786438"/>
          <p14:tracePt t="84561" x="6010275" y="5751513"/>
          <p14:tracePt t="84577" x="6010275" y="5732463"/>
          <p14:tracePt t="84594" x="6010275" y="5724525"/>
          <p14:tracePt t="91237" x="6010275" y="5715000"/>
          <p14:tracePt t="91243" x="6010275" y="5697538"/>
          <p14:tracePt t="91259" x="6010275" y="5688013"/>
          <p14:tracePt t="91275" x="6010275" y="5680075"/>
          <p14:tracePt t="91283" x="6010275" y="5670550"/>
          <p14:tracePt t="91308" x="6010275" y="5661025"/>
          <p14:tracePt t="91441" x="6010275" y="5653088"/>
          <p14:tracePt t="91447" x="6010275" y="5643563"/>
          <p14:tracePt t="91455" x="6018213" y="5643563"/>
          <p14:tracePt t="91464" x="6027738" y="5634038"/>
          <p14:tracePt t="91480" x="6037263" y="5626100"/>
          <p14:tracePt t="91497" x="6045200" y="5616575"/>
          <p14:tracePt t="91514" x="6045200" y="5608638"/>
          <p14:tracePt t="91530" x="6062663" y="5599113"/>
          <p14:tracePt t="91547" x="6062663" y="5589588"/>
          <p14:tracePt t="91676" x="6072188" y="5589588"/>
          <p14:tracePt t="91692" x="6072188" y="5581650"/>
          <p14:tracePt t="91699" x="6081713" y="5572125"/>
          <p14:tracePt t="91716" x="6089650" y="5562600"/>
          <p14:tracePt t="91721" x="6099175" y="5562600"/>
          <p14:tracePt t="91731" x="6099175" y="5554663"/>
          <p14:tracePt t="91748" x="6108700" y="5545138"/>
          <p14:tracePt t="91765" x="6116638" y="5537200"/>
          <p14:tracePt t="91782" x="6134100" y="5527675"/>
          <p14:tracePt t="91798" x="6143625" y="5518150"/>
          <p14:tracePt t="91816" x="6161088" y="5500688"/>
          <p14:tracePt t="91832" x="6170613" y="5491163"/>
          <p14:tracePt t="91849" x="6180138" y="5483225"/>
          <p14:tracePt t="91865" x="6197600" y="5465763"/>
          <p14:tracePt t="91882" x="6205538" y="5456238"/>
          <p14:tracePt t="91899" x="6224588" y="5446713"/>
          <p14:tracePt t="91916" x="6232525" y="5446713"/>
          <p14:tracePt t="91933" x="6232525" y="5429250"/>
          <p14:tracePt t="91950" x="6242050" y="5411788"/>
          <p14:tracePt t="91966" x="6242050" y="5375275"/>
          <p14:tracePt t="91983" x="6251575" y="5330825"/>
          <p14:tracePt t="92000" x="6251575" y="5322888"/>
          <p14:tracePt t="92016" x="6259513" y="5303838"/>
          <p14:tracePt t="92033" x="6259513" y="5295900"/>
          <p14:tracePt t="92050" x="6259513" y="5276850"/>
          <p14:tracePt t="92066" x="6259513" y="5251450"/>
          <p14:tracePt t="92083" x="6259513" y="5232400"/>
          <p14:tracePt t="92100" x="6259513" y="5205413"/>
          <p14:tracePt t="92117" x="6251575" y="5170488"/>
          <p14:tracePt t="92133" x="6251575" y="5133975"/>
          <p14:tracePt t="92150" x="6251575" y="5089525"/>
          <p14:tracePt t="92167" x="6242050" y="5054600"/>
          <p14:tracePt t="92184" x="6232525" y="5027613"/>
          <p14:tracePt t="92200" x="6224588" y="5018088"/>
          <p14:tracePt t="92217" x="6215063" y="5010150"/>
          <p14:tracePt t="92234" x="6205538" y="4991100"/>
          <p14:tracePt t="92251" x="6197600" y="4973638"/>
          <p14:tracePt t="92267" x="6188075" y="4938713"/>
          <p14:tracePt t="92284" x="6170613" y="4929188"/>
          <p14:tracePt t="92302" x="6153150" y="4894263"/>
          <p14:tracePt t="92318" x="6143625" y="4884738"/>
          <p14:tracePt t="92334" x="6126163" y="4875213"/>
          <p14:tracePt t="92351" x="6116638" y="4867275"/>
          <p14:tracePt t="92368" x="6108700" y="4857750"/>
          <p14:tracePt t="92385" x="6099175" y="4857750"/>
          <p14:tracePt t="92402" x="6089650" y="4857750"/>
          <p14:tracePt t="92418" x="6081713" y="4857750"/>
          <p14:tracePt t="92435" x="6045200" y="4857750"/>
          <p14:tracePt t="92452" x="6000750" y="4867275"/>
          <p14:tracePt t="92469" x="5983288" y="4875213"/>
          <p14:tracePt t="92485" x="5956300" y="4894263"/>
          <p14:tracePt t="92502" x="5929313" y="4902200"/>
          <p14:tracePt t="92519" x="5902325" y="4911725"/>
          <p14:tracePt t="92536" x="5884863" y="4919663"/>
          <p14:tracePt t="92552" x="5857875" y="4929188"/>
          <p14:tracePt t="92569" x="5803900" y="4946650"/>
          <p14:tracePt t="92586" x="5768975" y="4965700"/>
          <p14:tracePt t="92603" x="5724525" y="4983163"/>
          <p14:tracePt t="92619" x="5688013" y="4991100"/>
          <p14:tracePt t="92636" x="5680075" y="5010150"/>
          <p14:tracePt t="92654" x="5661025" y="5018088"/>
          <p14:tracePt t="92670" x="5653088" y="5018088"/>
          <p14:tracePt t="92686" x="5643563" y="5018088"/>
          <p14:tracePt t="92703" x="5626100" y="5027613"/>
          <p14:tracePt t="92720" x="5616575" y="5027613"/>
          <p14:tracePt t="92736" x="5599113" y="5045075"/>
          <p14:tracePt t="92753" x="5589588" y="5054600"/>
          <p14:tracePt t="92770" x="5581650" y="5062538"/>
          <p14:tracePt t="92788" x="5545138" y="5081588"/>
          <p14:tracePt t="92804" x="5518150" y="5099050"/>
          <p14:tracePt t="92820" x="5491163" y="5116513"/>
          <p14:tracePt t="92837" x="5465763" y="5143500"/>
          <p14:tracePt t="92854" x="5446713" y="5160963"/>
          <p14:tracePt t="92871" x="5419725" y="5180013"/>
          <p14:tracePt t="92887" x="5394325" y="5205413"/>
          <p14:tracePt t="92904" x="5375275" y="5232400"/>
          <p14:tracePt t="92921" x="5357813" y="5276850"/>
          <p14:tracePt t="92938" x="5348288" y="5286375"/>
          <p14:tracePt t="92955" x="5348288" y="5303838"/>
          <p14:tracePt t="92971" x="5340350" y="5313363"/>
          <p14:tracePt t="92988" x="5340350" y="5330825"/>
          <p14:tracePt t="93005" x="5340350" y="5348288"/>
          <p14:tracePt t="93021" x="5348288" y="5384800"/>
          <p14:tracePt t="93038" x="5367338" y="5446713"/>
          <p14:tracePt t="93055" x="5375275" y="5483225"/>
          <p14:tracePt t="93072" x="5394325" y="5518150"/>
          <p14:tracePt t="93088" x="5419725" y="5562600"/>
          <p14:tracePt t="93105" x="5446713" y="5599113"/>
          <p14:tracePt t="93122" x="5465763" y="5634038"/>
          <p14:tracePt t="93139" x="5500688" y="5680075"/>
          <p14:tracePt t="93155" x="5527675" y="5715000"/>
          <p14:tracePt t="93172" x="5562600" y="5732463"/>
          <p14:tracePt t="93189" x="5589588" y="5759450"/>
          <p14:tracePt t="93206" x="5616575" y="5768975"/>
          <p14:tracePt t="93222" x="5661025" y="5786438"/>
          <p14:tracePt t="93239" x="5697538" y="5803900"/>
          <p14:tracePt t="93256" x="5741988" y="5813425"/>
          <p14:tracePt t="93273" x="5813425" y="5840413"/>
          <p14:tracePt t="93289" x="5875338" y="5848350"/>
          <p14:tracePt t="93306" x="5983288" y="5875338"/>
          <p14:tracePt t="93323" x="6054725" y="5894388"/>
          <p14:tracePt t="93340" x="6126163" y="5911850"/>
          <p14:tracePt t="93356" x="6180138" y="5919788"/>
          <p14:tracePt t="93373" x="6232525" y="5929313"/>
          <p14:tracePt t="93390" x="6296025" y="5929313"/>
          <p14:tracePt t="93407" x="6330950" y="5919788"/>
          <p14:tracePt t="93423" x="6367463" y="5902325"/>
          <p14:tracePt t="93440" x="6394450" y="5894388"/>
          <p14:tracePt t="93457" x="6411913" y="5884863"/>
          <p14:tracePt t="93474" x="6419850" y="5867400"/>
          <p14:tracePt t="93491" x="6429375" y="5857875"/>
          <p14:tracePt t="93507" x="6438900" y="5848350"/>
          <p14:tracePt t="93556" x="6438900" y="5840413"/>
          <p14:tracePt t="93564" x="6438900" y="5830888"/>
          <p14:tracePt t="93580" x="6438900" y="5822950"/>
          <p14:tracePt t="93591" x="6438900" y="5803900"/>
          <p14:tracePt t="93608" x="6438900" y="5759450"/>
          <p14:tracePt t="93626" x="6446838" y="5688013"/>
          <p14:tracePt t="93641" x="6446838" y="5653088"/>
          <p14:tracePt t="93658" x="6446838" y="5616575"/>
          <p14:tracePt t="93675" x="6446838" y="5599113"/>
          <p14:tracePt t="93692" x="6429375" y="5562600"/>
          <p14:tracePt t="93708" x="6419850" y="5527675"/>
          <p14:tracePt t="93725" x="6402388" y="5473700"/>
          <p14:tracePt t="93742" x="6394450" y="5419725"/>
          <p14:tracePt t="93759" x="6375400" y="5330825"/>
          <p14:tracePt t="93775" x="6367463" y="5276850"/>
          <p14:tracePt t="93792" x="6357938" y="5224463"/>
          <p14:tracePt t="93809" x="6348413" y="5180013"/>
          <p14:tracePt t="93826" x="6340475" y="5153025"/>
          <p14:tracePt t="93842" x="6340475" y="5126038"/>
          <p14:tracePt t="93860" x="6323013" y="5081588"/>
          <p14:tracePt t="93876" x="6313488" y="5062538"/>
          <p14:tracePt t="93893" x="6303963" y="5045075"/>
          <p14:tracePt t="93909" x="6296025" y="5037138"/>
          <p14:tracePt t="93926" x="6296025" y="5027613"/>
          <p14:tracePt t="93943" x="6286500" y="5018088"/>
          <p14:tracePt t="93960" x="6269038" y="5010150"/>
          <p14:tracePt t="93976" x="6259513" y="5010150"/>
          <p14:tracePt t="93994" x="6232525" y="5000625"/>
          <p14:tracePt t="94010" x="6224588" y="4991100"/>
          <p14:tracePt t="94027" x="6215063" y="4991100"/>
          <p14:tracePt t="94043" x="6205538" y="4991100"/>
          <p14:tracePt t="94667" x="6197600" y="4991100"/>
          <p14:tracePt t="94684" x="6180138" y="5010150"/>
          <p14:tracePt t="94700" x="6170613" y="5018088"/>
          <p14:tracePt t="94708" x="6161088" y="5018088"/>
          <p14:tracePt t="94894" x="6303963" y="4938713"/>
          <p14:tracePt t="94902" x="6572250" y="4751388"/>
          <p14:tracePt t="94915" x="6831013" y="4510088"/>
          <p14:tracePt t="94931" x="6973888" y="4197350"/>
          <p14:tracePt t="94948" x="6965950" y="4027488"/>
          <p14:tracePt t="94966" x="6884988" y="3679825"/>
          <p14:tracePt t="94982" x="6786563" y="3330575"/>
          <p14:tracePt t="94998" x="6742113" y="2965450"/>
          <p14:tracePt t="95015" x="6759575" y="2633663"/>
          <p14:tracePt t="95032" x="6769100" y="2401888"/>
          <p14:tracePt t="95049" x="6759575" y="2268538"/>
          <p14:tracePt t="95066" x="6742113" y="2170113"/>
          <p14:tracePt t="95082" x="6715125" y="2098675"/>
          <p14:tracePt t="95099" x="6680200" y="1955800"/>
          <p14:tracePt t="95116" x="6653213" y="1866900"/>
          <p14:tracePt t="95133" x="6634163" y="1776413"/>
          <p14:tracePt t="95149" x="6634163" y="1652588"/>
          <p14:tracePt t="95166" x="6643688" y="1554163"/>
          <p14:tracePt t="95183" x="6697663" y="1419225"/>
          <p14:tracePt t="95199" x="6705600" y="1366838"/>
          <p14:tracePt t="95216" x="6715125" y="1330325"/>
          <p14:tracePt t="95233" x="6724650" y="1303338"/>
          <p14:tracePt t="95250" x="6732588" y="1295400"/>
          <p14:tracePt t="95812" x="6732588" y="1330325"/>
          <p14:tracePt t="95820" x="6705600" y="1428750"/>
          <p14:tracePt t="95828" x="6670675" y="1562100"/>
          <p14:tracePt t="95836" x="6643688" y="1768475"/>
          <p14:tracePt t="95853" x="6724650" y="2259013"/>
          <p14:tracePt t="95870" x="6875463" y="2928938"/>
          <p14:tracePt t="95886" x="6759575" y="3751263"/>
          <p14:tracePt t="95903" x="6732588" y="4133850"/>
          <p14:tracePt t="95920" x="6777038" y="4330700"/>
          <p14:tracePt t="95937" x="6858000" y="4562475"/>
          <p14:tracePt t="95953" x="6911975" y="4679950"/>
          <p14:tracePt t="95970" x="6938963" y="4759325"/>
          <p14:tracePt t="95987" x="6946900" y="4803775"/>
          <p14:tracePt t="96004" x="6946900" y="4848225"/>
          <p14:tracePt t="96021" x="6956425" y="4902200"/>
          <p14:tracePt t="96038" x="6973888" y="4938713"/>
          <p14:tracePt t="96054" x="6983413" y="4983163"/>
          <p14:tracePt t="96071" x="7000875" y="5027613"/>
          <p14:tracePt t="96088" x="7000875" y="5081588"/>
          <p14:tracePt t="96104" x="6983413" y="5133975"/>
          <p14:tracePt t="96121" x="6965950" y="5197475"/>
          <p14:tracePt t="96138" x="6946900" y="5251450"/>
          <p14:tracePt t="96154" x="6946900" y="5259388"/>
          <p14:tracePt t="96171" x="6938963" y="5259388"/>
          <p14:tracePt t="96188" x="6929438" y="5259388"/>
          <p14:tracePt t="96205" x="6919913" y="5259388"/>
          <p14:tracePt t="96221" x="6902450" y="5268913"/>
          <p14:tracePt t="96238" x="6884988" y="5268913"/>
          <p14:tracePt t="96255" x="6875463" y="5268913"/>
          <p14:tracePt t="96272" x="6858000" y="5268913"/>
          <p14:tracePt t="96289" x="6840538" y="5241925"/>
          <p14:tracePt t="96305" x="6813550" y="5205413"/>
          <p14:tracePt t="96322" x="6804025" y="5170488"/>
          <p14:tracePt t="96339" x="6796088" y="5126038"/>
          <p14:tracePt t="96356" x="6777038" y="5089525"/>
          <p14:tracePt t="96372" x="6759575" y="5062538"/>
          <p14:tracePt t="96389" x="6751638" y="5045075"/>
          <p14:tracePt t="96406" x="6705600" y="5027613"/>
          <p14:tracePt t="96422" x="6670675" y="5010150"/>
          <p14:tracePt t="96439" x="6626225" y="4991100"/>
          <p14:tracePt t="96456" x="6589713" y="4965700"/>
          <p14:tracePt t="96473" x="6545263" y="4956175"/>
          <p14:tracePt t="96489" x="6510338" y="4938713"/>
          <p14:tracePt t="96506" x="6465888" y="4911725"/>
          <p14:tracePt t="96525" x="6402388" y="4894263"/>
          <p14:tracePt t="96540" x="6367463" y="4875213"/>
          <p14:tracePt t="96557" x="6323013" y="4867275"/>
          <p14:tracePt t="96573" x="6296025" y="4857750"/>
          <p14:tracePt t="96590" x="6259513" y="4848225"/>
          <p14:tracePt t="96607" x="6224588" y="4840288"/>
          <p14:tracePt t="96623" x="6188075" y="4822825"/>
          <p14:tracePt t="96640" x="6161088" y="4803775"/>
          <p14:tracePt t="96657" x="6143625" y="4795838"/>
          <p14:tracePt t="96674" x="6134100" y="4786313"/>
          <p14:tracePt t="96691" x="6126163" y="4776788"/>
          <p14:tracePt t="96707" x="6099175" y="4768850"/>
          <p14:tracePt t="96724" x="6072188" y="4759325"/>
          <p14:tracePt t="96741" x="6037263" y="4741863"/>
          <p14:tracePt t="96758" x="5991225" y="4724400"/>
          <p14:tracePt t="96774" x="5956300" y="4714875"/>
          <p14:tracePt t="96791" x="5929313" y="4705350"/>
          <p14:tracePt t="96808" x="5902325" y="4697413"/>
          <p14:tracePt t="96825" x="5884863" y="4679950"/>
          <p14:tracePt t="96841" x="5867400" y="4670425"/>
          <p14:tracePt t="96858" x="5857875" y="4670425"/>
          <p14:tracePt t="96875" x="5848350" y="4660900"/>
          <p14:tracePt t="96892" x="5840413" y="4660900"/>
          <p14:tracePt t="96909" x="5830888" y="4652963"/>
          <p14:tracePt t="96925" x="5822950" y="4652963"/>
          <p14:tracePt t="96942" x="5813425" y="4652963"/>
          <p14:tracePt t="96959" x="5795963" y="4652963"/>
          <p14:tracePt t="96975" x="5776913" y="4660900"/>
          <p14:tracePt t="96992" x="5768975" y="4670425"/>
          <p14:tracePt t="97009" x="5741988" y="4687888"/>
          <p14:tracePt t="97026" x="5724525" y="4697413"/>
          <p14:tracePt t="97042" x="5715000" y="4705350"/>
          <p14:tracePt t="97059" x="5705475" y="4724400"/>
          <p14:tracePt t="97076" x="5688013" y="4732338"/>
          <p14:tracePt t="97093" x="5670550" y="4741863"/>
          <p14:tracePt t="97110" x="5643563" y="4751388"/>
          <p14:tracePt t="97126" x="5626100" y="4768850"/>
          <p14:tracePt t="97144" x="5572125" y="4822825"/>
          <p14:tracePt t="97160" x="5554663" y="4848225"/>
          <p14:tracePt t="97177" x="5527675" y="4875213"/>
          <p14:tracePt t="97193" x="5500688" y="4902200"/>
          <p14:tracePt t="97210" x="5483225" y="4919663"/>
          <p14:tracePt t="97227" x="5465763" y="4929188"/>
          <p14:tracePt t="97243" x="5446713" y="4956175"/>
          <p14:tracePt t="97260" x="5438775" y="4973638"/>
          <p14:tracePt t="97277" x="5419725" y="5000625"/>
          <p14:tracePt t="97294" x="5419725" y="5027613"/>
          <p14:tracePt t="97311" x="5419725" y="5045075"/>
          <p14:tracePt t="97327" x="5419725" y="5062538"/>
          <p14:tracePt t="97329" x="5419725" y="5072063"/>
          <p14:tracePt t="97344" x="5419725" y="5089525"/>
          <p14:tracePt t="97361" x="5419725" y="5143500"/>
          <p14:tracePt t="97378" x="5419725" y="5224463"/>
          <p14:tracePt t="97394" x="5438775" y="5313363"/>
          <p14:tracePt t="97411" x="5510213" y="5456238"/>
          <p14:tracePt t="97428" x="5608638" y="5581650"/>
          <p14:tracePt t="97445" x="5705475" y="5705475"/>
          <p14:tracePt t="97461" x="5803900" y="5822950"/>
          <p14:tracePt t="97478" x="5956300" y="5983288"/>
          <p14:tracePt t="97496" x="6170613" y="6134100"/>
          <p14:tracePt t="97511" x="6313488" y="6188075"/>
          <p14:tracePt t="97528" x="6429375" y="6197600"/>
          <p14:tracePt t="97545" x="6572250" y="6180138"/>
          <p14:tracePt t="97562" x="6697663" y="6126163"/>
          <p14:tracePt t="97578" x="6769100" y="6062663"/>
          <p14:tracePt t="97595" x="6804025" y="6010275"/>
          <p14:tracePt t="97612" x="6813550" y="6000750"/>
          <p14:tracePt t="98004" x="6804025" y="6000750"/>
          <p14:tracePt t="98420" x="6804025" y="5991225"/>
          <p14:tracePt t="98436" x="6813550" y="5983288"/>
          <p14:tracePt t="98452" x="6823075" y="5973763"/>
          <p14:tracePt t="98458" x="6831013" y="5973763"/>
          <p14:tracePt t="98466" x="6831013" y="5965825"/>
          <p14:tracePt t="98483" x="6840538" y="5956300"/>
          <p14:tracePt t="98500" x="6840538" y="5946775"/>
          <p14:tracePt t="98517" x="6840538" y="5938838"/>
          <p14:tracePt t="98534" x="6848475" y="5929313"/>
          <p14:tracePt t="98550" x="6848475" y="5919788"/>
          <p14:tracePt t="98678" x="6848475" y="5911850"/>
          <p14:tracePt t="98726" x="6840538" y="5911850"/>
          <p14:tracePt t="98740" x="6831013" y="5911850"/>
          <p14:tracePt t="98748" x="6823075" y="5911850"/>
          <p14:tracePt t="98764" x="6813550" y="5911850"/>
          <p14:tracePt t="98780" x="6804025" y="5911850"/>
          <p14:tracePt t="99022" x="6796088" y="5911850"/>
          <p14:tracePt t="99030" x="6786563" y="5911850"/>
          <p14:tracePt t="99062" x="6777038" y="5911850"/>
          <p14:tracePt t="99156" x="6769100" y="5902325"/>
          <p14:tracePt t="99172" x="6759575" y="5894388"/>
          <p14:tracePt t="99180" x="6759575" y="5884863"/>
          <p14:tracePt t="99352" x="6751638" y="5884863"/>
          <p14:tracePt t="99368" x="6742113" y="5884863"/>
          <p14:tracePt t="99392" x="6732588" y="5884863"/>
          <p14:tracePt t="99406" x="6724650" y="5884863"/>
          <p14:tracePt t="99414" x="6715125" y="5884863"/>
          <p14:tracePt t="99423" x="6705600" y="5875338"/>
          <p14:tracePt t="99438" x="6697663" y="5875338"/>
          <p14:tracePt t="99455" x="6680200" y="5875338"/>
          <p14:tracePt t="99472" x="6643688" y="5875338"/>
          <p14:tracePt t="99489" x="6626225" y="5875338"/>
          <p14:tracePt t="99505" x="6599238" y="5875338"/>
          <p14:tracePt t="99522" x="6562725" y="5875338"/>
          <p14:tracePt t="99539" x="6518275" y="5875338"/>
          <p14:tracePt t="99556" x="6446838" y="5875338"/>
          <p14:tracePt t="99573" x="6411913" y="5875338"/>
          <p14:tracePt t="99589" x="6384925" y="5875338"/>
          <p14:tracePt t="99606" x="6348413" y="5884863"/>
          <p14:tracePt t="99623" x="6330950" y="5894388"/>
          <p14:tracePt t="99639" x="6323013" y="5894388"/>
          <p14:tracePt t="99656" x="6313488" y="5894388"/>
          <p14:tracePt t="99674" x="6303963" y="5894388"/>
          <p14:tracePt t="99690" x="6296025" y="5894388"/>
          <p14:tracePt t="99720" x="6286500" y="5894388"/>
          <p14:tracePt t="99744" x="6276975" y="5894388"/>
          <p14:tracePt t="99752" x="6269038" y="5894388"/>
          <p14:tracePt t="99760" x="6269038" y="5884863"/>
          <p14:tracePt t="99774" x="6259513" y="5875338"/>
          <p14:tracePt t="99790" x="6251575" y="5875338"/>
          <p14:tracePt t="99807" x="6232525" y="5857875"/>
          <p14:tracePt t="99824" x="6224588" y="5848350"/>
          <p14:tracePt t="99841" x="6215063" y="5840413"/>
          <p14:tracePt t="99857" x="6205538" y="5830888"/>
          <p14:tracePt t="99874" x="6197600" y="5822950"/>
          <p14:tracePt t="99891" x="6180138" y="5803900"/>
          <p14:tracePt t="99908" x="6170613" y="5795963"/>
          <p14:tracePt t="99924" x="6161088" y="5786438"/>
          <p14:tracePt t="99941" x="6153150" y="5776913"/>
          <p14:tracePt t="99958" x="6143625" y="5768975"/>
          <p14:tracePt t="99974" x="6126163" y="5732463"/>
          <p14:tracePt t="99991" x="6099175" y="5697538"/>
          <p14:tracePt t="100008" x="6081713" y="5643563"/>
          <p14:tracePt t="100025" x="6062663" y="5599113"/>
          <p14:tracePt t="100041" x="6045200" y="5537200"/>
          <p14:tracePt t="100058" x="6037263" y="5500688"/>
          <p14:tracePt t="100075" x="6027738" y="5483225"/>
          <p14:tracePt t="100092" x="6018213" y="5465763"/>
          <p14:tracePt t="100108" x="6010275" y="5446713"/>
          <p14:tracePt t="100125" x="6000750" y="5429250"/>
          <p14:tracePt t="100142" x="6000750" y="5411788"/>
          <p14:tracePt t="100159" x="5991225" y="5384800"/>
          <p14:tracePt t="100176" x="5991225" y="5367338"/>
          <p14:tracePt t="100192" x="5983288" y="5348288"/>
          <p14:tracePt t="100209" x="5965825" y="5340350"/>
          <p14:tracePt t="100226" x="5956300" y="5322888"/>
          <p14:tracePt t="100243" x="5956300" y="5313363"/>
          <p14:tracePt t="100260" x="5946775" y="5303838"/>
          <p14:tracePt t="100276" x="5938838" y="5303838"/>
          <p14:tracePt t="100293" x="5929313" y="5295900"/>
          <p14:tracePt t="100310" x="5929313" y="5286375"/>
          <p14:tracePt t="100418" x="5919788" y="5276850"/>
          <p14:tracePt t="100526" x="5911850" y="5276850"/>
          <p14:tracePt t="100534" x="5911850" y="5268913"/>
          <p14:tracePt t="100550" x="5902325" y="5259388"/>
          <p14:tracePt t="100566" x="5894388" y="5251450"/>
          <p14:tracePt t="100582" x="5894388" y="5241925"/>
          <p14:tracePt t="100595" x="5894388" y="5232400"/>
          <p14:tracePt t="100612" x="5894388" y="5214938"/>
          <p14:tracePt t="100628" x="5894388" y="5205413"/>
          <p14:tracePt t="100645" x="5884863" y="5197475"/>
          <p14:tracePt t="100918" x="5884863" y="5187950"/>
          <p14:tracePt t="100974" x="5875338" y="5180013"/>
          <p14:tracePt t="101012" x="5867400" y="5170488"/>
          <p14:tracePt t="101020" x="5857875" y="5170488"/>
          <p14:tracePt t="101052" x="5857875" y="5160963"/>
          <p14:tracePt t="101068" x="5848350" y="5160963"/>
          <p14:tracePt t="101842" x="5840413" y="5160963"/>
          <p14:tracePt t="102336" x="5830888" y="5160963"/>
          <p14:tracePt t="102344" x="5830888" y="5153025"/>
          <p14:tracePt t="102360" x="5822950" y="5153025"/>
          <p14:tracePt t="102384" x="5813425" y="5153025"/>
          <p14:tracePt t="102728" x="5803900" y="5153025"/>
          <p14:tracePt t="104114" x="5803900" y="5143500"/>
          <p14:tracePt t="104122" x="5803900" y="5133975"/>
          <p14:tracePt t="107979" x="5803900" y="5126038"/>
          <p14:tracePt t="107993" x="5803900" y="5089525"/>
          <p14:tracePt t="108001" x="5822950" y="5062538"/>
          <p14:tracePt t="108017" x="5857875" y="5000625"/>
          <p14:tracePt t="108034" x="5884863" y="4938713"/>
          <p14:tracePt t="108050" x="5911850" y="4884738"/>
          <p14:tracePt t="108067" x="5956300" y="4803775"/>
          <p14:tracePt t="108084" x="6018213" y="4679950"/>
          <p14:tracePt t="108100" x="6099175" y="4572000"/>
          <p14:tracePt t="108118" x="6259513" y="4465638"/>
          <p14:tracePt t="108135" x="6438900" y="4340225"/>
          <p14:tracePt t="108151" x="6537325" y="4268788"/>
          <p14:tracePt t="108168" x="6589713" y="4224338"/>
          <p14:tracePt t="108184" x="6626225" y="4187825"/>
          <p14:tracePt t="108201" x="6661150" y="4152900"/>
          <p14:tracePt t="108218" x="6705600" y="4125913"/>
          <p14:tracePt t="108235" x="6742113" y="4089400"/>
          <p14:tracePt t="108252" x="6804025" y="4044950"/>
          <p14:tracePt t="108268" x="6911975" y="3983038"/>
          <p14:tracePt t="108285" x="6973888" y="3946525"/>
          <p14:tracePt t="108302" x="7027863" y="3938588"/>
          <p14:tracePt t="108318" x="7081838" y="3919538"/>
          <p14:tracePt t="108335" x="7116763" y="3911600"/>
          <p14:tracePt t="108352" x="7161213" y="3894138"/>
          <p14:tracePt t="108369" x="7242175" y="3875088"/>
          <p14:tracePt t="108385" x="7269163" y="3867150"/>
          <p14:tracePt t="108402" x="7269163" y="3857625"/>
          <p14:tracePt t="108419" x="7277100" y="3857625"/>
          <p14:tracePt t="108556" x="7269163" y="3857625"/>
          <p14:tracePt t="108565" x="7259638" y="3857625"/>
          <p14:tracePt t="108581" x="7251700" y="3857625"/>
          <p14:tracePt t="108596" x="7242175" y="3857625"/>
          <p14:tracePt t="108604" x="7232650" y="3857625"/>
          <p14:tracePt t="108621" x="7215188" y="3857625"/>
          <p14:tracePt t="108637" x="7188200" y="3848100"/>
          <p14:tracePt t="108653" x="7170738" y="3840163"/>
          <p14:tracePt t="108670" x="7153275" y="3840163"/>
          <p14:tracePt t="108687" x="7143750" y="3840163"/>
          <p14:tracePt t="108704" x="7126288" y="3848100"/>
          <p14:tracePt t="108720" x="7116763" y="3857625"/>
          <p14:tracePt t="108737" x="7108825" y="3867150"/>
          <p14:tracePt t="108754" x="7108825" y="3875088"/>
          <p14:tracePt t="108817" x="7108825" y="3894138"/>
          <p14:tracePt t="108825" x="7108825" y="3902075"/>
          <p14:tracePt t="108839" x="7108825" y="3929063"/>
          <p14:tracePt t="108855" x="7108825" y="3973513"/>
          <p14:tracePt t="108871" x="7108825" y="4010025"/>
          <p14:tracePt t="108888" x="7108825" y="4044950"/>
          <p14:tracePt t="108905" x="7089775" y="4062413"/>
          <p14:tracePt t="108922" x="7089775" y="4071938"/>
          <p14:tracePt t="108996" x="7089775" y="4081463"/>
          <p14:tracePt t="109013" x="7099300" y="4081463"/>
          <p14:tracePt t="109026" x="7108825" y="4081463"/>
          <p14:tracePt t="109050" x="7116763" y="4071938"/>
          <p14:tracePt t="109239" x="7126288" y="4071938"/>
          <p14:tracePt t="109246" x="7134225" y="4071938"/>
          <p14:tracePt t="109256" x="7134225" y="4081463"/>
          <p14:tracePt t="109273" x="7143750" y="4081463"/>
          <p14:tracePt t="109295" x="7153275" y="4089400"/>
          <p14:tracePt t="109308" x="7161213" y="4098925"/>
          <p14:tracePt t="109324" x="7180263" y="4098925"/>
          <p14:tracePt t="109341" x="7197725" y="4098925"/>
          <p14:tracePt t="109357" x="7242175" y="4098925"/>
          <p14:tracePt t="109374" x="7277100" y="4098925"/>
          <p14:tracePt t="109391" x="7323138" y="4098925"/>
          <p14:tracePt t="109407" x="7375525" y="4098925"/>
          <p14:tracePt t="109424" x="7412038" y="4116388"/>
          <p14:tracePt t="109441" x="7446963" y="4125913"/>
          <p14:tracePt t="109459" x="7473950" y="4133850"/>
          <p14:tracePt t="109475" x="7483475" y="4152900"/>
          <p14:tracePt t="109491" x="7491413" y="4152900"/>
          <p14:tracePt t="109508" x="7500938" y="4160838"/>
          <p14:tracePt t="109525" x="7510463" y="4170363"/>
          <p14:tracePt t="109541" x="7518400" y="4179888"/>
          <p14:tracePt t="109558" x="7527925" y="4187825"/>
          <p14:tracePt t="109575" x="7537450" y="4187825"/>
          <p14:tracePt t="109631" x="7545388" y="4197350"/>
          <p14:tracePt t="109639" x="7554913" y="4205288"/>
          <p14:tracePt t="109646" x="7562850" y="4214813"/>
          <p14:tracePt t="109659" x="7581900" y="4232275"/>
          <p14:tracePt t="109676" x="7643813" y="4268788"/>
          <p14:tracePt t="109692" x="7661275" y="4286250"/>
          <p14:tracePt t="109709" x="7680325" y="4286250"/>
          <p14:tracePt t="109726" x="7688263" y="4295775"/>
          <p14:tracePt t="109742" x="7697788" y="4295775"/>
          <p14:tracePt t="109759" x="7715250" y="4303713"/>
          <p14:tracePt t="109776" x="7724775" y="4303713"/>
          <p14:tracePt t="109793" x="7751763" y="4313238"/>
          <p14:tracePt t="109809" x="7777163" y="4313238"/>
          <p14:tracePt t="109827" x="7813675" y="4303713"/>
          <p14:tracePt t="109843" x="7858125" y="4295775"/>
          <p14:tracePt t="109860" x="7885113" y="4276725"/>
          <p14:tracePt t="109877" x="7894638" y="4241800"/>
          <p14:tracePt t="109893" x="7902575" y="4197350"/>
          <p14:tracePt t="109910" x="7920038" y="4143375"/>
          <p14:tracePt t="109927" x="7939088" y="4089400"/>
          <p14:tracePt t="109943" x="7939088" y="4054475"/>
          <p14:tracePt t="109960" x="7939088" y="4037013"/>
          <p14:tracePt t="109977" x="7939088" y="4027488"/>
          <p14:tracePt t="109994" x="7939088" y="4017963"/>
          <p14:tracePt t="110011" x="7929563" y="4010025"/>
          <p14:tracePt t="110027" x="7920038" y="3990975"/>
          <p14:tracePt t="110044" x="7912100" y="3973513"/>
          <p14:tracePt t="110061" x="7894638" y="3956050"/>
          <p14:tracePt t="110078" x="7885113" y="3946525"/>
          <p14:tracePt t="110095" x="7875588" y="3938588"/>
          <p14:tracePt t="110111" x="7858125" y="3919538"/>
          <p14:tracePt t="110128" x="7831138" y="3911600"/>
          <p14:tracePt t="110145" x="7796213" y="3902075"/>
          <p14:tracePt t="110161" x="7751763" y="3884613"/>
          <p14:tracePt t="110179" x="7661275" y="3867150"/>
          <p14:tracePt t="110195" x="7608888" y="3867150"/>
          <p14:tracePt t="110212" x="7554913" y="3857625"/>
          <p14:tracePt t="110228" x="7500938" y="3848100"/>
          <p14:tracePt t="110245" x="7429500" y="3830638"/>
          <p14:tracePt t="110262" x="7358063" y="3795713"/>
          <p14:tracePt t="110279" x="7269163" y="3759200"/>
          <p14:tracePt t="110296" x="7143750" y="3732213"/>
          <p14:tracePt t="110312" x="6965950" y="3705225"/>
          <p14:tracePt t="110329" x="6858000" y="3687763"/>
          <p14:tracePt t="110346" x="6769100" y="3660775"/>
          <p14:tracePt t="110363" x="6697663" y="3643313"/>
          <p14:tracePt t="110379" x="6653213" y="3633788"/>
          <p14:tracePt t="110396" x="6616700" y="3633788"/>
          <p14:tracePt t="110413" x="6581775" y="3633788"/>
          <p14:tracePt t="110429" x="6518275" y="3687763"/>
          <p14:tracePt t="110446" x="6491288" y="3724275"/>
          <p14:tracePt t="110463" x="6456363" y="3768725"/>
          <p14:tracePt t="110480" x="6419850" y="3795713"/>
          <p14:tracePt t="110496" x="6411913" y="3813175"/>
          <p14:tracePt t="110513" x="6402388" y="3830638"/>
          <p14:tracePt t="110531" x="6375400" y="3848100"/>
          <p14:tracePt t="110547" x="6367463" y="3875088"/>
          <p14:tracePt t="110564" x="6357938" y="3902075"/>
          <p14:tracePt t="110580" x="6357938" y="3938588"/>
          <p14:tracePt t="110597" x="6357938" y="3983038"/>
          <p14:tracePt t="110614" x="6357938" y="4000500"/>
          <p14:tracePt t="110630" x="6357938" y="4010025"/>
          <p14:tracePt t="110647" x="6367463" y="4017963"/>
          <p14:tracePt t="110664" x="6384925" y="4037013"/>
          <p14:tracePt t="110681" x="6419850" y="4054475"/>
          <p14:tracePt t="110697" x="6465888" y="4081463"/>
          <p14:tracePt t="110714" x="6518275" y="4089400"/>
          <p14:tracePt t="110731" x="6562725" y="4108450"/>
          <p14:tracePt t="110748" x="6616700" y="4116388"/>
          <p14:tracePt t="110764" x="6670675" y="4125913"/>
          <p14:tracePt t="110781" x="6732588" y="4133850"/>
          <p14:tracePt t="110799" x="6813550" y="4133850"/>
          <p14:tracePt t="110815" x="6858000" y="4133850"/>
          <p14:tracePt t="110831" x="6894513" y="4133850"/>
          <p14:tracePt t="110848" x="6929438" y="4125913"/>
          <p14:tracePt t="110865" x="6973888" y="4125913"/>
          <p14:tracePt t="110882" x="7000875" y="4125913"/>
          <p14:tracePt t="110898" x="7037388" y="4125913"/>
          <p14:tracePt t="110915" x="7062788" y="4125913"/>
          <p14:tracePt t="110932" x="7116763" y="4143375"/>
          <p14:tracePt t="110949" x="7170738" y="4160838"/>
          <p14:tracePt t="110965" x="7215188" y="4170363"/>
          <p14:tracePt t="110982" x="7259638" y="4197350"/>
          <p14:tracePt t="110999" x="7269163" y="4205288"/>
          <p14:tracePt t="111017" x="7269163" y="4214813"/>
          <p14:tracePt t="111511" x="7269163" y="4224338"/>
          <p14:tracePt t="111519" x="7259638" y="4224338"/>
          <p14:tracePt t="111535" x="7259638" y="4232275"/>
          <p14:tracePt t="111551" x="7259638" y="4241800"/>
          <p14:tracePt t="111581" x="7259638" y="4251325"/>
          <p14:tracePt t="111707" x="7259638" y="4259263"/>
          <p14:tracePt t="111730" x="7259638" y="4268788"/>
          <p14:tracePt t="111744" x="7259638" y="4276725"/>
          <p14:tracePt t="111753" x="7269163" y="4276725"/>
          <p14:tracePt t="111769" x="7269163" y="4286250"/>
          <p14:tracePt t="112317" x="7277100" y="4286250"/>
          <p14:tracePt t="112671" x="7269163" y="4286250"/>
          <p14:tracePt t="112692" x="7259638" y="4286250"/>
          <p14:tracePt t="112709" x="7259638" y="4295775"/>
          <p14:tracePt t="112717" x="7251700" y="4303713"/>
          <p14:tracePt t="112732" x="7242175" y="4303713"/>
          <p14:tracePt t="112741" x="7242175" y="4313238"/>
          <p14:tracePt t="112819" x="7232650" y="4313238"/>
          <p14:tracePt t="112835" x="7215188" y="4330700"/>
          <p14:tracePt t="112843" x="7197725" y="4357688"/>
          <p14:tracePt t="112850" x="7180263" y="4375150"/>
          <p14:tracePt t="112859" x="7143750" y="4402138"/>
          <p14:tracePt t="112875" x="7081838" y="4456113"/>
          <p14:tracePt t="112892" x="7000875" y="4518025"/>
          <p14:tracePt t="112909" x="6919913" y="4581525"/>
          <p14:tracePt t="112926" x="6858000" y="4633913"/>
          <p14:tracePt t="112943" x="6796088" y="4679950"/>
          <p14:tracePt t="112959" x="6742113" y="4714875"/>
          <p14:tracePt t="112976" x="6661150" y="4768850"/>
          <p14:tracePt t="112993" x="6616700" y="4786313"/>
          <p14:tracePt t="113010" x="6589713" y="4803775"/>
          <p14:tracePt t="113026" x="6562725" y="4813300"/>
          <p14:tracePt t="113043" x="6554788" y="4813300"/>
          <p14:tracePt t="113060" x="6545263" y="4813300"/>
          <p14:tracePt t="113109" x="6537325" y="4803775"/>
          <p14:tracePt t="113117" x="6537325" y="4776788"/>
          <p14:tracePt t="113127" x="6527800" y="4751388"/>
          <p14:tracePt t="113144" x="6518275" y="4705350"/>
          <p14:tracePt t="113160" x="6500813" y="4670425"/>
          <p14:tracePt t="113177" x="6500813" y="4625975"/>
          <p14:tracePt t="113194" x="6510338" y="4562475"/>
          <p14:tracePt t="113211" x="6537325" y="4491038"/>
          <p14:tracePt t="113227" x="6581775" y="4402138"/>
          <p14:tracePt t="113244" x="6608763" y="4340225"/>
          <p14:tracePt t="113261" x="6634163" y="4276725"/>
          <p14:tracePt t="113278" x="6653213" y="4214813"/>
          <p14:tracePt t="113294" x="6653213" y="4160838"/>
          <p14:tracePt t="113311" x="6653213" y="4116388"/>
          <p14:tracePt t="113328" x="6653213" y="4037013"/>
          <p14:tracePt t="113345" x="6661150" y="3965575"/>
          <p14:tracePt t="113361" x="6661150" y="3894138"/>
          <p14:tracePt t="113378" x="6661150" y="3840163"/>
          <p14:tracePt t="113395" x="6670675" y="3803650"/>
          <p14:tracePt t="113412" x="6680200" y="3741738"/>
          <p14:tracePt t="113429" x="6697663" y="3705225"/>
          <p14:tracePt t="113445" x="6697663" y="3608388"/>
          <p14:tracePt t="113462" x="6697663" y="3554413"/>
          <p14:tracePt t="113479" x="6697663" y="3509963"/>
          <p14:tracePt t="113496" x="6697663" y="3490913"/>
          <p14:tracePt t="113512" x="6688138" y="3482975"/>
          <p14:tracePt t="113529" x="6680200" y="3482975"/>
          <p14:tracePt t="113546" x="6634163" y="3500438"/>
          <p14:tracePt t="113563" x="6581775" y="3544888"/>
          <p14:tracePt t="113579" x="6527800" y="3589338"/>
          <p14:tracePt t="113596" x="6419850" y="3643313"/>
          <p14:tracePt t="113613" x="6313488" y="3714750"/>
          <p14:tracePt t="113630" x="6215063" y="3786188"/>
          <p14:tracePt t="113646" x="6126163" y="3857625"/>
          <p14:tracePt t="113663" x="6027738" y="3946525"/>
          <p14:tracePt t="113681" x="5884863" y="4062413"/>
          <p14:tracePt t="113697" x="5822950" y="4125913"/>
          <p14:tracePt t="113713" x="5776913" y="4187825"/>
          <p14:tracePt t="113730" x="5732463" y="4241800"/>
          <p14:tracePt t="113747" x="5715000" y="4295775"/>
          <p14:tracePt t="113763" x="5697538" y="4322763"/>
          <p14:tracePt t="113780" x="5697538" y="4340225"/>
          <p14:tracePt t="113797" x="5697538" y="4348163"/>
          <p14:tracePt t="113814" x="5697538" y="4357688"/>
          <p14:tracePt t="113830" x="5680075" y="4367213"/>
          <p14:tracePt t="113847" x="5670550" y="4375150"/>
          <p14:tracePt t="113864" x="5661025" y="4384675"/>
          <p14:tracePt t="113881" x="5661025" y="4394200"/>
          <p14:tracePt t="113897" x="5653088" y="4402138"/>
          <p14:tracePt t="113914" x="5634038" y="4411663"/>
          <p14:tracePt t="113931" x="5572125" y="4456113"/>
          <p14:tracePt t="113948" x="5491163" y="4510088"/>
          <p14:tracePt t="113965" x="5438775" y="4554538"/>
          <p14:tracePt t="113981" x="5384800" y="4581525"/>
          <p14:tracePt t="113998" x="5357813" y="4608513"/>
          <p14:tracePt t="114015" x="5348288" y="4633913"/>
          <p14:tracePt t="114032" x="5340350" y="4652963"/>
          <p14:tracePt t="114049" x="5330825" y="4679950"/>
          <p14:tracePt t="114065" x="5330825" y="4705350"/>
          <p14:tracePt t="114082" x="5340350" y="4759325"/>
          <p14:tracePt t="114099" x="5357813" y="4857750"/>
          <p14:tracePt t="114115" x="5357813" y="4956175"/>
          <p14:tracePt t="114132" x="5348288" y="5027613"/>
          <p14:tracePt t="114149" x="5348288" y="5072063"/>
          <p14:tracePt t="114166" x="5348288" y="5089525"/>
          <p14:tracePt t="114183" x="5348288" y="5108575"/>
          <p14:tracePt t="114199" x="5348288" y="5116513"/>
          <p14:tracePt t="114285" x="5340350" y="5099050"/>
          <p14:tracePt t="114291" x="5330825" y="5089525"/>
          <p14:tracePt t="114300" x="5330825" y="5081588"/>
          <p14:tracePt t="114317" x="5322888" y="5072063"/>
          <p14:tracePt t="114333" x="5313363" y="5054600"/>
          <p14:tracePt t="114350" x="5313363" y="5010150"/>
          <p14:tracePt t="114367" x="5313363" y="4965700"/>
          <p14:tracePt t="114383" x="5313363" y="4884738"/>
          <p14:tracePt t="114402" x="5322888" y="4759325"/>
          <p14:tracePt t="114417" x="5330825" y="4705350"/>
          <p14:tracePt t="114434" x="5348288" y="4670425"/>
          <p14:tracePt t="114450" x="5357813" y="4660900"/>
          <p14:tracePt t="114467" x="5367338" y="4652963"/>
          <p14:tracePt t="114484" x="5375275" y="4643438"/>
          <p14:tracePt t="114501" x="5384800" y="4625975"/>
          <p14:tracePt t="114518" x="5411788" y="4616450"/>
          <p14:tracePt t="114536" x="5456238" y="4581525"/>
          <p14:tracePt t="114551" x="5491163" y="4554538"/>
          <p14:tracePt t="114568" x="5500688" y="4545013"/>
          <p14:tracePt t="114585" x="5500688" y="4537075"/>
          <p14:tracePt t="114601" x="5510213" y="4537075"/>
          <p14:tracePt t="114667" x="5518150" y="4537075"/>
          <p14:tracePt t="114675" x="5527675" y="4527550"/>
          <p14:tracePt t="114685" x="5554663" y="4510088"/>
          <p14:tracePt t="114702" x="5643563" y="4419600"/>
          <p14:tracePt t="114719" x="5759450" y="4295775"/>
          <p14:tracePt t="114735" x="5894388" y="4170363"/>
          <p14:tracePt t="114753" x="6062663" y="4062413"/>
          <p14:tracePt t="114769" x="6161088" y="4000500"/>
          <p14:tracePt t="114786" x="6232525" y="3956050"/>
          <p14:tracePt t="114802" x="6303963" y="3902075"/>
          <p14:tracePt t="114819" x="6357938" y="3867150"/>
          <p14:tracePt t="114836" x="6411913" y="3840163"/>
          <p14:tracePt t="114853" x="6446838" y="3822700"/>
          <p14:tracePt t="114869" x="6483350" y="3803650"/>
          <p14:tracePt t="114887" x="6537325" y="3732213"/>
          <p14:tracePt t="114903" x="6572250" y="3679825"/>
          <p14:tracePt t="114920" x="6616700" y="3616325"/>
          <p14:tracePt t="114936" x="6653213" y="3571875"/>
          <p14:tracePt t="114953" x="6680200" y="3517900"/>
          <p14:tracePt t="114970" x="6705600" y="3482975"/>
          <p14:tracePt t="114987" x="6724650" y="3438525"/>
          <p14:tracePt t="115003" x="6732588" y="3411538"/>
          <p14:tracePt t="115021" x="6751638" y="3357563"/>
          <p14:tracePt t="115037" x="6769100" y="3313113"/>
          <p14:tracePt t="115054" x="6777038" y="3295650"/>
          <p14:tracePt t="115070" x="6796088" y="3251200"/>
          <p14:tracePt t="115087" x="6804025" y="3214688"/>
          <p14:tracePt t="115104" x="6823075" y="3179763"/>
          <p14:tracePt t="115121" x="6831013" y="3143250"/>
          <p14:tracePt t="115138" x="6831013" y="3133725"/>
          <p14:tracePt t="115154" x="6831013" y="3125788"/>
          <p14:tracePt t="115171" x="6831013" y="3116263"/>
          <p14:tracePt t="115188" x="6831013" y="3108325"/>
          <p14:tracePt t="115204" x="6831013" y="3098800"/>
          <p14:tracePt t="115221" x="6831013" y="3089275"/>
          <p14:tracePt t="115271" x="6831013" y="3081338"/>
          <p14:tracePt t="115295" x="6831013" y="3071813"/>
          <p14:tracePt t="115309" x="6831013" y="3062288"/>
          <p14:tracePt t="115325" x="6831013" y="3054350"/>
          <p14:tracePt t="115333" x="6831013" y="3044825"/>
          <p14:tracePt t="115341" x="6831013" y="3036888"/>
          <p14:tracePt t="115355" x="6840538" y="3017838"/>
          <p14:tracePt t="115372" x="6840538" y="2990850"/>
          <p14:tracePt t="115389" x="6840538" y="2982913"/>
          <p14:tracePt t="115406" x="6840538" y="2973388"/>
          <p14:tracePt t="115422" x="6840538" y="2965450"/>
          <p14:tracePt t="115439" x="6840538" y="2946400"/>
          <p14:tracePt t="115456" x="6823075" y="2911475"/>
          <p14:tracePt t="115473" x="6804025" y="2874963"/>
          <p14:tracePt t="115489" x="6759575" y="2830513"/>
          <p14:tracePt t="115506" x="6705600" y="2776538"/>
          <p14:tracePt t="115523" x="6680200" y="2768600"/>
          <p14:tracePt t="115540" x="6670675" y="2759075"/>
          <p14:tracePt t="115573" x="6661150" y="2759075"/>
          <p14:tracePt t="115590" x="6653213" y="2741613"/>
          <p14:tracePt t="115607" x="6634163" y="2732088"/>
          <p14:tracePt t="115623" x="6626225" y="2724150"/>
          <p14:tracePt t="115640" x="6616700" y="2714625"/>
          <p14:tracePt t="115657" x="6608763" y="2705100"/>
          <p14:tracePt t="115673" x="6599238" y="2697163"/>
          <p14:tracePt t="115690" x="6599238" y="2687638"/>
          <p14:tracePt t="115757" x="6599238" y="2679700"/>
          <p14:tracePt t="115773" x="6599238" y="2670175"/>
          <p14:tracePt t="115779" x="6608763" y="2660650"/>
          <p14:tracePt t="115791" x="6626225" y="2660650"/>
          <p14:tracePt t="115808" x="6661150" y="2643188"/>
          <p14:tracePt t="115824" x="6697663" y="2633663"/>
          <p14:tracePt t="115841" x="6715125" y="2625725"/>
          <p14:tracePt t="115843" x="6724650" y="2625725"/>
          <p14:tracePt t="115859" x="6742113" y="2616200"/>
          <p14:tracePt t="115875" x="6751638" y="2616200"/>
          <p14:tracePt t="115891" x="6759575" y="2616200"/>
          <p14:tracePt t="115908" x="6769100" y="2616200"/>
          <p14:tracePt t="115925" x="6786563" y="2625725"/>
          <p14:tracePt t="115942" x="6804025" y="2643188"/>
          <p14:tracePt t="115959" x="6823075" y="2652713"/>
          <p14:tracePt t="115975" x="6831013" y="2652713"/>
          <p14:tracePt t="115992" x="6848475" y="2652713"/>
          <p14:tracePt t="116009" x="6867525" y="2652713"/>
          <p14:tracePt t="116042" x="6884988" y="2652713"/>
          <p14:tracePt t="116076" x="6894513" y="2652713"/>
          <p14:tracePt t="116093" x="6911975" y="2652713"/>
          <p14:tracePt t="116109" x="6919913" y="2652713"/>
          <p14:tracePt t="116126" x="6929438" y="2652713"/>
          <p14:tracePt t="116159" x="6938963" y="2652713"/>
          <p14:tracePt t="116265" x="6929438" y="2652713"/>
          <p14:tracePt t="116273" x="6911975" y="2652713"/>
          <p14:tracePt t="116281" x="6894513" y="2652713"/>
          <p14:tracePt t="116293" x="6867525" y="2652713"/>
          <p14:tracePt t="116310" x="6823075" y="2652713"/>
          <p14:tracePt t="116327" x="6759575" y="2652713"/>
          <p14:tracePt t="116344" x="6732588" y="2652713"/>
          <p14:tracePt t="116360" x="6715125" y="2643188"/>
          <p14:tracePt t="116377" x="6705600" y="2643188"/>
          <p14:tracePt t="116394" x="6697663" y="2643188"/>
          <p14:tracePt t="116411" x="6688138" y="2643188"/>
          <p14:tracePt t="116427" x="6680200" y="2643188"/>
          <p14:tracePt t="116444" x="6680200" y="2633663"/>
          <p14:tracePt t="116596" x="6688138" y="2633663"/>
          <p14:tracePt t="116603" x="6697663" y="2633663"/>
          <p14:tracePt t="116612" x="6705600" y="2633663"/>
          <p14:tracePt t="116629" x="6724650" y="2643188"/>
          <p14:tracePt t="116645" x="6732588" y="2643188"/>
          <p14:tracePt t="116662" x="6751638" y="2652713"/>
          <p14:tracePt t="116679" x="6769100" y="2652713"/>
          <p14:tracePt t="116696" x="6796088" y="2660650"/>
          <p14:tracePt t="116713" x="6804025" y="2670175"/>
          <p14:tracePt t="116729" x="6813550" y="2670175"/>
          <p14:tracePt t="116746" x="6823075" y="2670175"/>
          <p14:tracePt t="116763" x="6831013" y="2670175"/>
          <p14:tracePt t="116779" x="6831013" y="2679700"/>
          <p14:tracePt t="116796" x="6840538" y="2679700"/>
          <p14:tracePt t="116901" x="6823075" y="2679700"/>
          <p14:tracePt t="116907" x="6804025" y="2679700"/>
          <p14:tracePt t="116915" x="6777038" y="2679700"/>
          <p14:tracePt t="116931" x="6732588" y="2679700"/>
          <p14:tracePt t="116947" x="6697663" y="2679700"/>
          <p14:tracePt t="116964" x="6670675" y="2679700"/>
          <p14:tracePt t="116980" x="6661150" y="2679700"/>
          <p14:tracePt t="117479" x="6670675" y="2679700"/>
          <p14:tracePt t="117495" x="6697663" y="2679700"/>
          <p14:tracePt t="117503" x="6724650" y="2687638"/>
          <p14:tracePt t="117517" x="6742113" y="2697163"/>
          <p14:tracePt t="117534" x="6804025" y="2705100"/>
          <p14:tracePt t="117551" x="6894513" y="2741613"/>
          <p14:tracePt t="117567" x="6946900" y="2759075"/>
          <p14:tracePt t="117584" x="7018338" y="2803525"/>
          <p14:tracePt t="117600" x="7081838" y="2857500"/>
          <p14:tracePt t="117617" x="7143750" y="2911475"/>
          <p14:tracePt t="117634" x="7197725" y="2965450"/>
          <p14:tracePt t="117651" x="7277100" y="3044825"/>
          <p14:tracePt t="117667" x="7313613" y="3089275"/>
          <p14:tracePt t="117684" x="7358063" y="3133725"/>
          <p14:tracePt t="117701" x="7394575" y="3160713"/>
          <p14:tracePt t="117718" x="7402513" y="3179763"/>
          <p14:tracePt t="117734" x="7412038" y="3187700"/>
          <p14:tracePt t="117751" x="7412038" y="3197225"/>
          <p14:tracePt t="117768" x="7419975" y="3197225"/>
          <p14:tracePt t="117839" x="7419975" y="3205163"/>
          <p14:tracePt t="118005" x="7419975" y="3197225"/>
          <p14:tracePt t="118021" x="7412038" y="3179763"/>
          <p14:tracePt t="118035" x="7412038" y="3170238"/>
          <p14:tracePt t="118043" x="7402513" y="3160713"/>
          <p14:tracePt t="118053" x="7402513" y="3152775"/>
          <p14:tracePt t="118069" x="7394575" y="3143250"/>
          <p14:tracePt t="118091" x="7394575" y="3133725"/>
          <p14:tracePt t="118107" x="7385050" y="3125788"/>
          <p14:tracePt t="118121" x="7385050" y="3116263"/>
          <p14:tracePt t="118145" x="7385050" y="3108325"/>
          <p14:tracePt t="118154" x="7375525" y="3108325"/>
          <p14:tracePt t="118170" x="7367588" y="3108325"/>
          <p14:tracePt t="118187" x="7358063" y="3098800"/>
          <p14:tracePt t="118203" x="7348538" y="3089275"/>
          <p14:tracePt t="118220" x="7313613" y="3081338"/>
          <p14:tracePt t="118237" x="7269163" y="3062288"/>
          <p14:tracePt t="118254" x="7232650" y="3054350"/>
          <p14:tracePt t="118271" x="7153275" y="3036888"/>
          <p14:tracePt t="118287" x="7099300" y="3027363"/>
          <p14:tracePt t="118304" x="7054850" y="3027363"/>
          <p14:tracePt t="118321" x="7027863" y="3027363"/>
          <p14:tracePt t="118337" x="7010400" y="3027363"/>
          <p14:tracePt t="118459" x="7027863" y="3027363"/>
          <p14:tracePt t="118467" x="7062788" y="3027363"/>
          <p14:tracePt t="118475" x="7108825" y="3036888"/>
          <p14:tracePt t="118489" x="7170738" y="3054350"/>
          <p14:tracePt t="118505" x="7224713" y="3071813"/>
          <p14:tracePt t="118522" x="7269163" y="3089275"/>
          <p14:tracePt t="118538" x="7296150" y="3098800"/>
          <p14:tracePt t="118555" x="7304088" y="3108325"/>
          <p14:tracePt t="118572" x="7323138" y="3116263"/>
          <p14:tracePt t="118589" x="7331075" y="3116263"/>
          <p14:tracePt t="118606" x="7340600" y="3116263"/>
          <p14:tracePt t="118679" x="7331075" y="3116263"/>
          <p14:tracePt t="118685" x="7313613" y="3108325"/>
          <p14:tracePt t="118693" x="7286625" y="3108325"/>
          <p14:tracePt t="118706" x="7269163" y="3098800"/>
          <p14:tracePt t="118723" x="7215188" y="3081338"/>
          <p14:tracePt t="118740" x="7153275" y="3071813"/>
          <p14:tracePt t="118757" x="7072313" y="3062288"/>
          <p14:tracePt t="118773" x="7037388" y="3062288"/>
          <p14:tracePt t="118790" x="7027863" y="3062288"/>
          <p14:tracePt t="118824" x="7018338" y="3062288"/>
          <p14:tracePt t="118905" x="7018338" y="3054350"/>
          <p14:tracePt t="118913" x="7027863" y="3054350"/>
          <p14:tracePt t="119351" x="7027863" y="3044825"/>
          <p14:tracePt t="119367" x="7045325" y="3044825"/>
          <p14:tracePt t="119375" x="7054850" y="3044825"/>
          <p14:tracePt t="119383" x="7062788" y="3044825"/>
          <p14:tracePt t="119393" x="7072313" y="3036888"/>
          <p14:tracePt t="119410" x="7116763" y="3036888"/>
          <p14:tracePt t="119426" x="7153275" y="3036888"/>
          <p14:tracePt t="119443" x="7188200" y="3036888"/>
          <p14:tracePt t="119461" x="7269163" y="3062288"/>
          <p14:tracePt t="119477" x="7323138" y="3071813"/>
          <p14:tracePt t="119494" x="7358063" y="3081338"/>
          <p14:tracePt t="119510" x="7402513" y="3089275"/>
          <p14:tracePt t="119527" x="7412038" y="3089275"/>
          <p14:tracePt t="119544" x="7429500" y="3089275"/>
          <p14:tracePt t="119617" x="7419975" y="3089275"/>
          <p14:tracePt t="119625" x="7402513" y="3098800"/>
          <p14:tracePt t="119633" x="7402513" y="3108325"/>
          <p14:tracePt t="119644" x="7385050" y="3108325"/>
          <p14:tracePt t="119661" x="7358063" y="3125788"/>
          <p14:tracePt t="119678" x="7323138" y="3133725"/>
          <p14:tracePt t="119695" x="7277100" y="3133725"/>
          <p14:tracePt t="119711" x="7242175" y="3133725"/>
          <p14:tracePt t="119728" x="7232650" y="3133725"/>
          <p14:tracePt t="119745" x="7224713" y="3133725"/>
          <p14:tracePt t="122392" x="7224713" y="3125788"/>
          <p14:tracePt t="122407" x="7224713" y="3116263"/>
          <p14:tracePt t="122423" x="7224713" y="3098800"/>
          <p14:tracePt t="122439" x="7224713" y="3089275"/>
          <p14:tracePt t="122455" x="7224713" y="3081338"/>
          <p14:tracePt t="122470" x="7215188" y="3062288"/>
          <p14:tracePt t="122486" x="7215188" y="3054350"/>
          <p14:tracePt t="122501" x="7215188" y="3044825"/>
          <p14:tracePt t="122517" x="7205663" y="3036888"/>
          <p14:tracePt t="122533" x="7205663" y="3027363"/>
          <p14:tracePt t="122595" x="7205663" y="3017838"/>
          <p14:tracePt t="122619" x="7205663" y="3009900"/>
          <p14:tracePt t="122633" x="7205663" y="3000375"/>
          <p14:tracePt t="122641" x="7205663" y="2990850"/>
          <p14:tracePt t="122657" x="7205663" y="2982913"/>
          <p14:tracePt t="122673" x="7205663" y="2973388"/>
          <p14:tracePt t="122705" x="7215188" y="2965450"/>
          <p14:tracePt t="122931" x="7205663" y="2973388"/>
          <p14:tracePt t="122948" x="7197725" y="2982913"/>
          <p14:tracePt t="122955" x="7188200" y="2982913"/>
          <p14:tracePt t="122972" x="7180263" y="2990850"/>
          <p14:tracePt t="122980" x="7180263" y="3000375"/>
          <p14:tracePt t="122996" x="7170738" y="3000375"/>
          <p14:tracePt t="123017" x="7161213" y="3000375"/>
          <p14:tracePt t="123029" x="7153275" y="3009900"/>
          <p14:tracePt t="123046" x="7143750" y="3017838"/>
          <p14:tracePt t="123062" x="7126288" y="3036888"/>
          <p14:tracePt t="123079" x="7081838" y="3062288"/>
          <p14:tracePt t="123096" x="7037388" y="3098800"/>
          <p14:tracePt t="123113" x="6919913" y="3170238"/>
          <p14:tracePt t="123129" x="6823075" y="3224213"/>
          <p14:tracePt t="123146" x="6769100" y="3259138"/>
          <p14:tracePt t="123163" x="6715125" y="3303588"/>
          <p14:tracePt t="123180" x="6653213" y="3340100"/>
          <p14:tracePt t="123196" x="6608763" y="3367088"/>
          <p14:tracePt t="123213" x="6491288" y="3429000"/>
          <p14:tracePt t="123230" x="6384925" y="3482975"/>
          <p14:tracePt t="123247" x="6276975" y="3536950"/>
          <p14:tracePt t="123263" x="6170613" y="3571875"/>
          <p14:tracePt t="123280" x="6099175" y="3608388"/>
          <p14:tracePt t="123297" x="6045200" y="3616325"/>
          <p14:tracePt t="123314" x="6027738" y="3625850"/>
          <p14:tracePt t="123332" x="5983288" y="3652838"/>
          <p14:tracePt t="123347" x="5938838" y="3687763"/>
          <p14:tracePt t="123364" x="5884863" y="3732213"/>
          <p14:tracePt t="123381" x="5822950" y="3776663"/>
          <p14:tracePt t="123397" x="5768975" y="3822700"/>
          <p14:tracePt t="123414" x="5705475" y="3875088"/>
          <p14:tracePt t="123431" x="5643563" y="3919538"/>
          <p14:tracePt t="123448" x="5599113" y="3956050"/>
          <p14:tracePt t="123465" x="5545138" y="4027488"/>
          <p14:tracePt t="123481" x="5500688" y="4062413"/>
          <p14:tracePt t="123498" x="5465763" y="4108450"/>
          <p14:tracePt t="123515" x="5429250" y="4152900"/>
          <p14:tracePt t="123532" x="5394325" y="4214813"/>
          <p14:tracePt t="123548" x="5375275" y="4276725"/>
          <p14:tracePt t="123565" x="5348288" y="4348163"/>
          <p14:tracePt t="123582" x="5295900" y="4438650"/>
          <p14:tracePt t="123599" x="5251450" y="4491038"/>
          <p14:tracePt t="123615" x="5214938" y="4527550"/>
          <p14:tracePt t="123632" x="5180013" y="4562475"/>
          <p14:tracePt t="123649" x="5160963" y="4581525"/>
          <p14:tracePt t="123666" x="5153025" y="4598988"/>
          <p14:tracePt t="123682" x="5133975" y="4608513"/>
          <p14:tracePt t="123699" x="5126038" y="4616450"/>
          <p14:tracePt t="123716" x="5126038" y="4625975"/>
          <p14:tracePt t="123732" x="5116513" y="4633913"/>
          <p14:tracePt t="123749" x="5108575" y="4643438"/>
          <p14:tracePt t="123766" x="5099050" y="4652963"/>
          <p14:tracePt t="123783" x="5089525" y="4660900"/>
          <p14:tracePt t="123799" x="5054600" y="4670425"/>
          <p14:tracePt t="123817" x="5010150" y="4697413"/>
          <p14:tracePt t="123834" x="4983163" y="4705350"/>
          <p14:tracePt t="123850" x="4973638" y="4714875"/>
          <p14:tracePt t="123919" x="4965700" y="4714875"/>
          <p14:tracePt t="123928" x="4965700" y="4705350"/>
          <p14:tracePt t="123937" x="4965700" y="4697413"/>
          <p14:tracePt t="123950" x="4965700" y="4687888"/>
          <p14:tracePt t="123967" x="4965700" y="4679950"/>
          <p14:tracePt t="124052" x="4965700" y="4687888"/>
          <p14:tracePt t="124357" x="4956175" y="4687888"/>
          <p14:tracePt t="124373" x="4946650" y="4687888"/>
          <p14:tracePt t="124655" x="4938713" y="4687888"/>
          <p14:tracePt t="124671" x="4938713" y="4697413"/>
          <p14:tracePt t="124680" x="4919663" y="4697413"/>
          <p14:tracePt t="124689" x="4919663" y="4705350"/>
          <p14:tracePt t="124704" x="4902200" y="4724400"/>
          <p14:tracePt t="124721" x="4875213" y="4759325"/>
          <p14:tracePt t="124738" x="4830763" y="4803775"/>
          <p14:tracePt t="124755" x="4786313" y="4840288"/>
          <p14:tracePt t="124771" x="4724400" y="4875213"/>
          <p14:tracePt t="124788" x="4652963" y="4919663"/>
          <p14:tracePt t="124805" x="4554538" y="4965700"/>
          <p14:tracePt t="124821" x="4483100" y="4991100"/>
          <p14:tracePt t="124839" x="4411663" y="5018088"/>
          <p14:tracePt t="124858" x="4340225" y="5037138"/>
          <p14:tracePt t="124876" x="4205288" y="5062538"/>
          <p14:tracePt t="124895" x="4152900" y="5089525"/>
          <p14:tracePt t="124913" x="4089400" y="5116513"/>
          <p14:tracePt t="124933" x="4081463" y="5126038"/>
          <p14:tracePt t="124952" x="4071938" y="5133975"/>
          <p14:tracePt t="124969" x="4054475" y="5153025"/>
          <p14:tracePt t="124987" x="4044950" y="5160963"/>
          <p14:tracePt t="125005" x="4037013" y="5160963"/>
          <p14:tracePt t="125024" x="4010025" y="5180013"/>
          <p14:tracePt t="125043" x="3983038" y="5214938"/>
          <p14:tracePt t="125067" x="3911600" y="5295900"/>
          <p14:tracePt t="125090" x="3813175" y="5394325"/>
          <p14:tracePt t="125115" x="3724275" y="5491163"/>
          <p14:tracePt t="125139" x="3633788" y="5554663"/>
          <p14:tracePt t="125157" x="3608388" y="5572125"/>
          <p14:tracePt t="125174" x="3598863" y="5572125"/>
          <p14:tracePt t="125236" x="3608388" y="5572125"/>
          <p14:tracePt t="125360" x="3616325" y="5572125"/>
          <p14:tracePt t="125375" x="3625850" y="5572125"/>
          <p14:tracePt t="125388" x="3633788" y="5562600"/>
          <p14:tracePt t="125401" x="3643313" y="5562600"/>
          <p14:tracePt t="125414" x="3643313" y="5554663"/>
          <p14:tracePt t="125427" x="3652838" y="5545138"/>
          <p14:tracePt t="125442" x="3697288" y="5537200"/>
          <p14:tracePt t="125458" x="3714750" y="5518150"/>
          <p14:tracePt t="125475" x="3732213" y="5510213"/>
          <p14:tracePt t="125492" x="3751263" y="5500688"/>
          <p14:tracePt t="125509" x="3786188" y="5483225"/>
          <p14:tracePt t="125528" x="3822700" y="5473700"/>
          <p14:tracePt t="125546" x="3848100" y="5456238"/>
          <p14:tracePt t="125565" x="3911600" y="5438775"/>
          <p14:tracePt t="125585" x="3956050" y="5419725"/>
          <p14:tracePt t="125608" x="4017963" y="5402263"/>
          <p14:tracePt t="125632" x="4054475" y="5402263"/>
          <p14:tracePt t="125656" x="4071938" y="5402263"/>
          <p14:tracePt t="126409" x="4071938" y="5394325"/>
          <p14:tracePt t="126432" x="4062413" y="5384800"/>
          <p14:tracePt t="126457" x="4054475" y="5384800"/>
          <p14:tracePt t="126951" x="4054475" y="5394325"/>
          <p14:tracePt t="126973" x="4054475" y="5456238"/>
          <p14:tracePt t="126994" x="4054475" y="5500688"/>
          <p14:tracePt t="127016" x="4054475" y="5562600"/>
          <p14:tracePt t="127039" x="4062413" y="5608638"/>
          <p14:tracePt t="127060" x="4081463" y="5643563"/>
          <p14:tracePt t="127081" x="4089400" y="5661025"/>
          <p14:tracePt t="127103" x="4098925" y="5680075"/>
          <p14:tracePt t="127124" x="4116388" y="5697538"/>
          <p14:tracePt t="127146" x="4133850" y="5715000"/>
          <p14:tracePt t="127166" x="4143375" y="5724525"/>
          <p14:tracePt t="127185" x="4160838" y="5741988"/>
          <p14:tracePt t="127205" x="4170363" y="5741988"/>
          <p14:tracePt t="127226" x="4170363" y="5759450"/>
          <p14:tracePt t="127246" x="4179888" y="5768975"/>
          <p14:tracePt t="127266" x="4179888" y="5786438"/>
          <p14:tracePt t="127286" x="4187825" y="5795963"/>
          <p14:tracePt t="127303" x="4205288" y="5803900"/>
          <p14:tracePt t="127320" x="4214813" y="5813425"/>
          <p14:tracePt t="127338" x="4224338" y="5813425"/>
          <p14:tracePt t="127405" x="4224338" y="5822950"/>
          <p14:tracePt t="127427" x="4241800" y="5830888"/>
          <p14:tracePt t="127445" x="4259263" y="5830888"/>
          <p14:tracePt t="127460" x="4268788" y="5830888"/>
          <p14:tracePt t="127473" x="4286250" y="5830888"/>
          <p14:tracePt t="127488" x="4322763" y="5830888"/>
          <p14:tracePt t="127502" x="4357688" y="5822950"/>
          <p14:tracePt t="127519" x="4402138" y="5813425"/>
          <p14:tracePt t="127536" x="4411663" y="5813425"/>
          <p14:tracePt t="127553" x="4438650" y="5803900"/>
          <p14:tracePt t="127569" x="4446588" y="5795963"/>
          <p14:tracePt t="127586" x="4456113" y="5776913"/>
          <p14:tracePt t="127603" x="4473575" y="5768975"/>
          <p14:tracePt t="127619" x="4491038" y="5751513"/>
          <p14:tracePt t="127637" x="4510088" y="5741988"/>
          <p14:tracePt t="127655" x="4537075" y="5715000"/>
          <p14:tracePt t="127672" x="4554538" y="5670550"/>
          <p14:tracePt t="127689" x="4572000" y="5634038"/>
          <p14:tracePt t="127704" x="4581525" y="5626100"/>
          <p14:tracePt t="127720" x="4589463" y="5616575"/>
          <p14:tracePt t="127737" x="4598988" y="5599113"/>
          <p14:tracePt t="127754" x="4598988" y="5589588"/>
          <p14:tracePt t="127770" x="4598988" y="5572125"/>
          <p14:tracePt t="127787" x="4598988" y="5518150"/>
          <p14:tracePt t="127804" x="4589463" y="5483225"/>
          <p14:tracePt t="127821" x="4581525" y="5456238"/>
          <p14:tracePt t="127837" x="4572000" y="5438775"/>
          <p14:tracePt t="127857" x="4554538" y="5429250"/>
          <p14:tracePt t="127876" x="4527550" y="5411788"/>
          <p14:tracePt t="127894" x="4500563" y="5394325"/>
          <p14:tracePt t="127916" x="4465638" y="5367338"/>
          <p14:tracePt t="127937" x="4429125" y="5340350"/>
          <p14:tracePt t="127958" x="4411663" y="5340350"/>
          <p14:tracePt t="127980" x="4394200" y="5322888"/>
          <p14:tracePt t="128002" x="4375150" y="5313363"/>
          <p14:tracePt t="128026" x="4367213" y="5303838"/>
          <p14:tracePt t="128048" x="4348163" y="5303838"/>
          <p14:tracePt t="128070" x="4340225" y="5303838"/>
          <p14:tracePt t="128093" x="4313238" y="5313363"/>
          <p14:tracePt t="128117" x="4259263" y="5313363"/>
          <p14:tracePt t="128141" x="4224338" y="5330825"/>
          <p14:tracePt t="128166" x="4205288" y="5340350"/>
          <p14:tracePt t="128190" x="4187825" y="5357813"/>
          <p14:tracePt t="128214" x="4179888" y="5384800"/>
          <p14:tracePt t="128238" x="4152900" y="5402263"/>
          <p14:tracePt t="128264" x="4133850" y="5419725"/>
          <p14:tracePt t="128289" x="4108450" y="5446713"/>
          <p14:tracePt t="128315" x="4089400" y="5465763"/>
          <p14:tracePt t="128341" x="4081463" y="5483225"/>
          <p14:tracePt t="128365" x="4081463" y="5500688"/>
          <p14:tracePt t="128388" x="4081463" y="5518150"/>
          <p14:tracePt t="128412" x="4081463" y="5527675"/>
          <p14:tracePt t="128435" x="4098925" y="5545138"/>
          <p14:tracePt t="128459" x="4098925" y="5554663"/>
          <p14:tracePt t="128518" x="4108450" y="5554663"/>
          <p14:tracePt t="128854" x="4108450" y="5545138"/>
          <p14:tracePt t="128878" x="4108450" y="5537200"/>
          <p14:tracePt t="161798" x="4179888" y="5491163"/>
          <p14:tracePt t="162081" x="5911850" y="5768975"/>
          <p14:tracePt t="162111" x="6180138" y="5983288"/>
          <p14:tracePt t="162138" x="6215063" y="6037263"/>
          <p14:tracePt t="162151" x="6224588" y="6045200"/>
          <p14:tracePt t="162167" x="6224588" y="6054725"/>
          <p14:tracePt t="162184" x="6188075" y="6062663"/>
          <p14:tracePt t="162201" x="6126163" y="6045200"/>
          <p14:tracePt t="162218" x="6054725" y="6010275"/>
          <p14:tracePt t="162235" x="5965825" y="5973763"/>
          <p14:tracePt t="162251" x="5929313" y="5956300"/>
          <p14:tracePt t="162268" x="5902325" y="5938838"/>
          <p14:tracePt t="162285" x="5867400" y="5929313"/>
          <p14:tracePt t="162302" x="5830888" y="5902325"/>
          <p14:tracePt t="162318" x="5786438" y="5867400"/>
          <p14:tracePt t="162335" x="5724525" y="5822950"/>
          <p14:tracePt t="162338" x="5697538" y="5795963"/>
          <p14:tracePt t="162352" x="5661025" y="5776913"/>
          <p14:tracePt t="162369" x="5572125" y="5705475"/>
          <p14:tracePt t="162385" x="5527675" y="5680075"/>
          <p14:tracePt t="162402" x="5510213" y="5661025"/>
          <p14:tracePt t="162419" x="5500688" y="5653088"/>
          <p14:tracePt t="162436" x="5483225" y="5643563"/>
          <p14:tracePt t="162469" x="5473700" y="5626100"/>
          <p14:tracePt t="162518" x="5473700" y="5616575"/>
          <p14:tracePt t="162542" x="5465763" y="5608638"/>
          <p14:tracePt t="162556" x="5456238" y="5599113"/>
          <p14:tracePt t="162564" x="5446713" y="5589588"/>
          <p14:tracePt t="164288" x="5429250" y="5581650"/>
          <p14:tracePt t="164296" x="5286375" y="5537200"/>
          <p14:tracePt t="164304" x="5072063" y="5483225"/>
          <p14:tracePt t="164312" x="4813300" y="5438775"/>
          <p14:tracePt t="164329" x="4384675" y="5295900"/>
          <p14:tracePt t="164355" x="3990975" y="5010150"/>
          <p14:tracePt t="164392" x="2732088" y="3803650"/>
          <p14:tracePt t="164423" x="2027238" y="3232150"/>
          <p14:tracePt t="164439" x="1938338" y="3125788"/>
          <p14:tracePt t="164446" x="1919288" y="3098800"/>
          <p14:tracePt t="164463" x="1911350" y="3054350"/>
          <p14:tracePt t="164480" x="1911350" y="3044825"/>
          <p14:tracePt t="164496" x="1911350" y="30273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F658A67C-BF8B-41D1-81DD-88050FC23223}" type="slidenum">
              <a:rPr lang="en-US" smtClean="0"/>
              <a:t>16</a:t>
            </a:fld>
            <a:endParaRPr lang="en-US"/>
          </a:p>
        </p:txBody>
      </p:sp>
      <p:pic>
        <p:nvPicPr>
          <p:cNvPr id="4" name="Picture 3"/>
          <p:cNvPicPr>
            <a:picLocks noChangeAspect="1"/>
          </p:cNvPicPr>
          <p:nvPr/>
        </p:nvPicPr>
        <p:blipFill>
          <a:blip r:embed="rId2"/>
          <a:stretch>
            <a:fillRect/>
          </a:stretch>
        </p:blipFill>
        <p:spPr>
          <a:xfrm>
            <a:off x="1344022" y="0"/>
            <a:ext cx="10102645" cy="6858000"/>
          </a:xfrm>
          <a:prstGeom prst="rect">
            <a:avLst/>
          </a:prstGeom>
        </p:spPr>
      </p:pic>
    </p:spTree>
    <p:extLst>
      <p:ext uri="{BB962C8B-B14F-4D97-AF65-F5344CB8AC3E}">
        <p14:creationId xmlns:p14="http://schemas.microsoft.com/office/powerpoint/2010/main" val="41267592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2817" y="656168"/>
            <a:ext cx="8574622" cy="2616199"/>
          </a:xfrm>
        </p:spPr>
        <p:txBody>
          <a:bodyPr>
            <a:normAutofit/>
          </a:bodyPr>
          <a:lstStyle/>
          <a:p>
            <a:pPr algn="ctr"/>
            <a:r>
              <a:rPr lang="en-US" sz="7200" dirty="0" smtClean="0"/>
              <a:t>Cause </a:t>
            </a:r>
            <a:r>
              <a:rPr lang="en-US" sz="7200" dirty="0"/>
              <a:t>of AMR and How to prevent </a:t>
            </a:r>
            <a:r>
              <a:rPr lang="en-US" sz="7200" dirty="0" smtClean="0"/>
              <a:t>AMR</a:t>
            </a:r>
            <a:endParaRPr lang="en-US" sz="72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sp>
        <p:nvSpPr>
          <p:cNvPr id="5" name="Slide Number Placeholder 4"/>
          <p:cNvSpPr>
            <a:spLocks noGrp="1"/>
          </p:cNvSpPr>
          <p:nvPr>
            <p:ph type="sldNum" sz="quarter" idx="12"/>
          </p:nvPr>
        </p:nvSpPr>
        <p:spPr/>
        <p:txBody>
          <a:bodyPr/>
          <a:lstStyle/>
          <a:p>
            <a:fld id="{F658A67C-BF8B-41D1-81DD-88050FC23223}" type="slidenum">
              <a:rPr lang="en-US" smtClean="0"/>
              <a:t>17</a:t>
            </a:fld>
            <a:endParaRPr lang="en-US"/>
          </a:p>
        </p:txBody>
      </p:sp>
    </p:spTree>
    <p:extLst>
      <p:ext uri="{BB962C8B-B14F-4D97-AF65-F5344CB8AC3E}">
        <p14:creationId xmlns:p14="http://schemas.microsoft.com/office/powerpoint/2010/main" val="16843138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366" y="0"/>
            <a:ext cx="11404600" cy="1752599"/>
          </a:xfrm>
        </p:spPr>
        <p:txBody>
          <a:bodyPr/>
          <a:lstStyle/>
          <a:p>
            <a:pPr rtl="0"/>
            <a:r>
              <a:rPr lang="en-US" dirty="0" smtClean="0"/>
              <a:t>Antimicrobial Resistance (AMR)</a:t>
            </a:r>
            <a:endParaRPr lang="en-US" dirty="0"/>
          </a:p>
        </p:txBody>
      </p:sp>
      <p:sp>
        <p:nvSpPr>
          <p:cNvPr id="3" name="Content Placeholder 2"/>
          <p:cNvSpPr>
            <a:spLocks noGrp="1"/>
          </p:cNvSpPr>
          <p:nvPr>
            <p:ph idx="1"/>
          </p:nvPr>
        </p:nvSpPr>
        <p:spPr>
          <a:xfrm>
            <a:off x="1066800" y="2666999"/>
            <a:ext cx="11125200" cy="3124201"/>
          </a:xfrm>
        </p:spPr>
        <p:txBody>
          <a:bodyPr>
            <a:noAutofit/>
          </a:bodyPr>
          <a:lstStyle/>
          <a:p>
            <a:pPr algn="just"/>
            <a:r>
              <a:rPr lang="en-US" sz="3600" dirty="0"/>
              <a:t>The use and </a:t>
            </a:r>
            <a:r>
              <a:rPr lang="en-US" sz="3600" i="1" u="sng" dirty="0">
                <a:solidFill>
                  <a:srgbClr val="FF0000"/>
                </a:solidFill>
              </a:rPr>
              <a:t>misuse of antimicrobial </a:t>
            </a:r>
            <a:r>
              <a:rPr lang="en-US" sz="3600" dirty="0"/>
              <a:t>drugs is leading cause of AMR</a:t>
            </a:r>
            <a:r>
              <a:rPr lang="en-US" sz="3600" baseline="30000" dirty="0"/>
              <a:t>*</a:t>
            </a:r>
          </a:p>
          <a:p>
            <a:pPr algn="just"/>
            <a:endParaRPr lang="en-US" sz="3600" dirty="0"/>
          </a:p>
          <a:p>
            <a:pPr algn="just"/>
            <a:r>
              <a:rPr lang="en-US" sz="3600" dirty="0"/>
              <a:t>The use of antibiotics is the single most important factor leading to antibiotic resistance around the world</a:t>
            </a:r>
            <a:r>
              <a:rPr lang="en-US" sz="3600" baseline="30000" dirty="0"/>
              <a:t>$</a:t>
            </a:r>
          </a:p>
          <a:p>
            <a:pPr algn="just"/>
            <a:endParaRPr lang="en-US" sz="3600" dirty="0"/>
          </a:p>
        </p:txBody>
      </p:sp>
      <p:sp>
        <p:nvSpPr>
          <p:cNvPr id="5" name="TextBox 4"/>
          <p:cNvSpPr txBox="1"/>
          <p:nvPr/>
        </p:nvSpPr>
        <p:spPr>
          <a:xfrm>
            <a:off x="3165042" y="6211669"/>
            <a:ext cx="6386848" cy="646331"/>
          </a:xfrm>
          <a:prstGeom prst="rect">
            <a:avLst/>
          </a:prstGeom>
          <a:noFill/>
        </p:spPr>
        <p:txBody>
          <a:bodyPr wrap="square" rtlCol="0">
            <a:spAutoFit/>
          </a:bodyPr>
          <a:lstStyle/>
          <a:p>
            <a:r>
              <a:rPr lang="en-US" b="1" baseline="30000" dirty="0">
                <a:latin typeface="Times New Roman" pitchFamily="18" charset="0"/>
                <a:cs typeface="Times New Roman" pitchFamily="18" charset="0"/>
              </a:rPr>
              <a:t>*</a:t>
            </a:r>
            <a:r>
              <a:rPr lang="en-US" b="1" dirty="0">
                <a:latin typeface="Times New Roman" pitchFamily="18" charset="0"/>
                <a:cs typeface="Times New Roman" pitchFamily="18" charset="0"/>
              </a:rPr>
              <a:t>WHO factsheet, 2012</a:t>
            </a:r>
          </a:p>
          <a:p>
            <a:r>
              <a:rPr lang="en-US" b="1" baseline="30000" dirty="0">
                <a:latin typeface="Times New Roman" pitchFamily="18" charset="0"/>
                <a:cs typeface="Times New Roman" pitchFamily="18" charset="0"/>
              </a:rPr>
              <a:t>$</a:t>
            </a:r>
            <a:r>
              <a:rPr lang="en-US" b="1" dirty="0">
                <a:latin typeface="Times New Roman" pitchFamily="18" charset="0"/>
                <a:cs typeface="Times New Roman" pitchFamily="18" charset="0"/>
              </a:rPr>
              <a:t>CDC 2013</a:t>
            </a:r>
          </a:p>
        </p:txBody>
      </p:sp>
      <p:sp>
        <p:nvSpPr>
          <p:cNvPr id="6" name="Cloud Callout 5"/>
          <p:cNvSpPr/>
          <p:nvPr/>
        </p:nvSpPr>
        <p:spPr>
          <a:xfrm>
            <a:off x="3490224" y="1479176"/>
            <a:ext cx="5736484" cy="338958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How much misuse?</a:t>
            </a:r>
          </a:p>
        </p:txBody>
      </p:sp>
    </p:spTree>
    <p:custDataLst>
      <p:tags r:id="rId1"/>
    </p:custDataLst>
    <p:extLst>
      <p:ext uri="{BB962C8B-B14F-4D97-AF65-F5344CB8AC3E}">
        <p14:creationId xmlns:p14="http://schemas.microsoft.com/office/powerpoint/2010/main" val="5300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mod="1">
    <p:ext uri="{3A86A75C-4F4B-4683-9AE1-C65F6400EC91}">
      <p14:laserTraceLst xmlns:p14="http://schemas.microsoft.com/office/powerpoint/2010/main">
        <p14:tracePtLst>
          <p14:tracePt t="18392" x="3643313" y="6242050"/>
          <p14:tracePt t="18400" x="3670300" y="6197600"/>
          <p14:tracePt t="18408" x="3714750" y="6054725"/>
          <p14:tracePt t="18415" x="3776663" y="5857875"/>
          <p14:tracePt t="18430" x="3965575" y="5276850"/>
          <p14:tracePt t="18447" x="4143375" y="4732338"/>
          <p14:tracePt t="18464" x="4197350" y="4348163"/>
          <p14:tracePt t="18480" x="4205288" y="4098925"/>
          <p14:tracePt t="18497" x="4214813" y="3884613"/>
          <p14:tracePt t="18514" x="4214813" y="3643313"/>
          <p14:tracePt t="18531" x="4367213" y="3224213"/>
          <p14:tracePt t="18548" x="4429125" y="2938463"/>
          <p14:tracePt t="18564" x="4438650" y="2697163"/>
          <p14:tracePt t="18581" x="4419600" y="2438400"/>
          <p14:tracePt t="18598" x="4375150" y="2187575"/>
          <p14:tracePt t="18614" x="4340225" y="1990725"/>
          <p14:tracePt t="18631" x="4330700" y="1866900"/>
          <p14:tracePt t="18648" x="4322763" y="1776413"/>
          <p14:tracePt t="18665" x="4313238" y="1704975"/>
          <p14:tracePt t="18681" x="4313238" y="1652588"/>
          <p14:tracePt t="18698" x="4313238" y="1608138"/>
          <p14:tracePt t="18715" x="4313238" y="1571625"/>
          <p14:tracePt t="18732" x="4303713" y="1562100"/>
          <p14:tracePt t="18749" x="4295775" y="1554163"/>
          <p14:tracePt t="18765" x="4286250" y="1544638"/>
          <p14:tracePt t="18782" x="4276725" y="1536700"/>
          <p14:tracePt t="18799" x="4268788" y="1527175"/>
          <p14:tracePt t="18816" x="4251325" y="1517650"/>
          <p14:tracePt t="18849" x="4241800" y="1509713"/>
          <p14:tracePt t="18882" x="4232275" y="1500188"/>
          <p14:tracePt t="18900" x="4224338" y="1500188"/>
          <p14:tracePt t="18916" x="4214813" y="1500188"/>
          <p14:tracePt t="18933" x="4205288" y="1509713"/>
          <p14:tracePt t="18949" x="4197350" y="1517650"/>
          <p14:tracePt t="18966" x="4179888" y="1527175"/>
          <p14:tracePt t="18983" x="4170363" y="1536700"/>
          <p14:tracePt t="19000" x="4170363" y="1544638"/>
          <p14:tracePt t="19017" x="4160838" y="1562100"/>
          <p14:tracePt t="19034" x="4143375" y="1571625"/>
          <p14:tracePt t="19050" x="4143375" y="1581150"/>
          <p14:tracePt t="19067" x="4133850" y="1589088"/>
          <p14:tracePt t="19084" x="4125913" y="1598613"/>
          <p14:tracePt t="19100" x="4116388" y="1608138"/>
          <p14:tracePt t="19117" x="4108450" y="1608138"/>
          <p14:tracePt t="19134" x="4081463" y="1608138"/>
          <p14:tracePt t="19151" x="4044950" y="1608138"/>
          <p14:tracePt t="19167" x="4010025" y="1598613"/>
          <p14:tracePt t="19184" x="3990975" y="1589088"/>
          <p14:tracePt t="19201" x="3965575" y="1589088"/>
          <p14:tracePt t="19218" x="3929063" y="1589088"/>
          <p14:tracePt t="19234" x="3875088" y="1589088"/>
          <p14:tracePt t="19252" x="3822700" y="1589088"/>
          <p14:tracePt t="19268" x="3786188" y="1581150"/>
          <p14:tracePt t="19285" x="3741738" y="1581150"/>
          <p14:tracePt t="19301" x="3697288" y="1581150"/>
          <p14:tracePt t="19318" x="3633788" y="1581150"/>
          <p14:tracePt t="19335" x="3562350" y="1581150"/>
          <p14:tracePt t="19352" x="3473450" y="1589088"/>
          <p14:tracePt t="19368" x="3394075" y="1616075"/>
          <p14:tracePt t="19387" x="3268663" y="1660525"/>
          <p14:tracePt t="19402" x="3205163" y="1687513"/>
          <p14:tracePt t="19419" x="3160713" y="1724025"/>
          <p14:tracePt t="19436" x="3108325" y="1758950"/>
          <p14:tracePt t="19452" x="3044825" y="1803400"/>
          <p14:tracePt t="19469" x="2990850" y="1847850"/>
          <p14:tracePt t="19486" x="2955925" y="1884363"/>
          <p14:tracePt t="19502" x="2911475" y="1928813"/>
          <p14:tracePt t="19520" x="2884488" y="1955800"/>
          <p14:tracePt t="19536" x="2857500" y="1982788"/>
          <p14:tracePt t="19553" x="2840038" y="2009775"/>
          <p14:tracePt t="19569" x="2830513" y="2036763"/>
          <p14:tracePt t="19586" x="2822575" y="2044700"/>
          <p14:tracePt t="19603" x="2813050" y="2081213"/>
          <p14:tracePt t="19620" x="2803525" y="2116138"/>
          <p14:tracePt t="19637" x="2803525" y="2179638"/>
          <p14:tracePt t="19653" x="2803525" y="2214563"/>
          <p14:tracePt t="19670" x="2822575" y="2259013"/>
          <p14:tracePt t="19687" x="2840038" y="2286000"/>
          <p14:tracePt t="19704" x="2847975" y="2322513"/>
          <p14:tracePt t="19720" x="2867025" y="2339975"/>
          <p14:tracePt t="19738" x="2874963" y="2366963"/>
          <p14:tracePt t="19754" x="2894013" y="2393950"/>
          <p14:tracePt t="19770" x="2901950" y="2419350"/>
          <p14:tracePt t="19787" x="2919413" y="2455863"/>
          <p14:tracePt t="19804" x="2928938" y="2500313"/>
          <p14:tracePt t="19821" x="2955925" y="2536825"/>
          <p14:tracePt t="19837" x="2973388" y="2571750"/>
          <p14:tracePt t="19854" x="3000375" y="2608263"/>
          <p14:tracePt t="19872" x="3054350" y="2660650"/>
          <p14:tracePt t="19888" x="3098800" y="2705100"/>
          <p14:tracePt t="19905" x="3152775" y="2751138"/>
          <p14:tracePt t="19921" x="3205163" y="2786063"/>
          <p14:tracePt t="19938" x="3303588" y="2857500"/>
          <p14:tracePt t="19955" x="3411538" y="2938463"/>
          <p14:tracePt t="19972" x="3527425" y="3036888"/>
          <p14:tracePt t="19988" x="3633788" y="3116263"/>
          <p14:tracePt t="20005" x="3741738" y="3179763"/>
          <p14:tracePt t="20022" x="3786188" y="3197225"/>
          <p14:tracePt t="20038" x="3840163" y="3214688"/>
          <p14:tracePt t="20055" x="3894138" y="3214688"/>
          <p14:tracePt t="20072" x="3973513" y="3214688"/>
          <p14:tracePt t="20089" x="4089400" y="3187700"/>
          <p14:tracePt t="20106" x="4330700" y="3044825"/>
          <p14:tracePt t="20122" x="4491038" y="2938463"/>
          <p14:tracePt t="20139" x="4633913" y="2857500"/>
          <p14:tracePt t="20156" x="4724400" y="2786063"/>
          <p14:tracePt t="20173" x="4795838" y="2732088"/>
          <p14:tracePt t="20189" x="4848225" y="2670175"/>
          <p14:tracePt t="20206" x="4911725" y="2581275"/>
          <p14:tracePt t="20223" x="4973638" y="2455863"/>
          <p14:tracePt t="20240" x="5000625" y="2428875"/>
          <p14:tracePt t="20257" x="5000625" y="2419350"/>
          <p14:tracePt t="20318" x="4991100" y="2419350"/>
          <p14:tracePt t="20326" x="4983163" y="2438400"/>
          <p14:tracePt t="20334" x="4973638" y="2455863"/>
          <p14:tracePt t="20342" x="4973638" y="2465388"/>
          <p14:tracePt t="20357" x="4965700" y="2473325"/>
          <p14:tracePt t="20374" x="4956175" y="2482850"/>
          <p14:tracePt t="20506" x="4946650" y="2490788"/>
          <p14:tracePt t="20514" x="4938713" y="2500313"/>
          <p14:tracePt t="20530" x="4929188" y="2500313"/>
          <p14:tracePt t="20541" x="4929188" y="2509838"/>
          <p14:tracePt t="20558" x="4919663" y="2517775"/>
          <p14:tracePt t="20575" x="4911725" y="2527300"/>
          <p14:tracePt t="20592" x="4902200" y="2544763"/>
          <p14:tracePt t="20608" x="4894263" y="2554288"/>
          <p14:tracePt t="20702" x="4894263" y="2562225"/>
          <p14:tracePt t="20727" x="4884738" y="2571750"/>
          <p14:tracePt t="20748" x="4884738" y="2581275"/>
          <p14:tracePt t="21164" x="4884738" y="2589213"/>
          <p14:tracePt t="21172" x="4875213" y="2589213"/>
          <p14:tracePt t="21180" x="4875213" y="2598738"/>
          <p14:tracePt t="21196" x="4867275" y="2598738"/>
          <p14:tracePt t="21212" x="4867275" y="2608263"/>
          <p14:tracePt t="21242" x="4867275" y="2616200"/>
          <p14:tracePt t="21250" x="4857750" y="2616200"/>
          <p14:tracePt t="21282" x="4857750" y="2625725"/>
          <p14:tracePt t="21306" x="4857750" y="2633663"/>
          <p14:tracePt t="21314" x="4848225" y="2633663"/>
          <p14:tracePt t="21344" x="4848225" y="2643188"/>
          <p14:tracePt t="21351" x="4848225" y="2652713"/>
          <p14:tracePt t="21368" x="4840288" y="2660650"/>
          <p14:tracePt t="21384" x="4830763" y="2670175"/>
          <p14:tracePt t="21398" x="4822825" y="2679700"/>
          <p14:tracePt t="21412" x="4822825" y="2687638"/>
          <p14:tracePt t="21430" x="4803775" y="2714625"/>
          <p14:tracePt t="21446" x="4795838" y="2732088"/>
          <p14:tracePt t="21463" x="4768850" y="2768600"/>
          <p14:tracePt t="21479" x="4724400" y="2822575"/>
          <p14:tracePt t="21496" x="4670425" y="2884488"/>
          <p14:tracePt t="21513" x="4608513" y="2946400"/>
          <p14:tracePt t="21530" x="4545013" y="3000375"/>
          <p14:tracePt t="21547" x="4491038" y="3054350"/>
          <p14:tracePt t="21564" x="4446588" y="3081338"/>
          <p14:tracePt t="21580" x="4419600" y="3098800"/>
          <p14:tracePt t="21597" x="4394200" y="3116263"/>
          <p14:tracePt t="21614" x="4375150" y="3125788"/>
          <p14:tracePt t="21630" x="4330700" y="3133725"/>
          <p14:tracePt t="21647" x="4295775" y="3160713"/>
          <p14:tracePt t="21664" x="4251325" y="3187700"/>
          <p14:tracePt t="21666" x="4232275" y="3187700"/>
          <p14:tracePt t="21681" x="4214813" y="3197225"/>
          <p14:tracePt t="21697" x="4143375" y="3214688"/>
          <p14:tracePt t="21714" x="4098925" y="3224213"/>
          <p14:tracePt t="21731" x="4062413" y="3232150"/>
          <p14:tracePt t="21748" x="4027488" y="3232150"/>
          <p14:tracePt t="21764" x="3973513" y="3232150"/>
          <p14:tracePt t="21782" x="3884613" y="3224213"/>
          <p14:tracePt t="21798" x="3795713" y="3197225"/>
          <p14:tracePt t="21815" x="3697288" y="3170238"/>
          <p14:tracePt t="21831" x="3616325" y="3152775"/>
          <p14:tracePt t="21848" x="3571875" y="3143250"/>
          <p14:tracePt t="21865" x="3536950" y="3143250"/>
          <p14:tracePt t="21882" x="3490913" y="3143250"/>
          <p14:tracePt t="21898" x="3429000" y="3133725"/>
          <p14:tracePt t="21916" x="3367088" y="3116263"/>
          <p14:tracePt t="21932" x="3330575" y="3098800"/>
          <p14:tracePt t="21949" x="3286125" y="3081338"/>
          <p14:tracePt t="21965" x="3224213" y="3027363"/>
          <p14:tracePt t="21982" x="3133725" y="2965450"/>
          <p14:tracePt t="21999" x="3036888" y="2894013"/>
          <p14:tracePt t="22016" x="2946400" y="2840038"/>
          <p14:tracePt t="22033" x="2911475" y="2813050"/>
          <p14:tracePt t="22050" x="2874963" y="2786063"/>
          <p14:tracePt t="22066" x="2857500" y="2759075"/>
          <p14:tracePt t="22083" x="2847975" y="2741613"/>
          <p14:tracePt t="22099" x="2840038" y="2705100"/>
          <p14:tracePt t="22116" x="2822575" y="2652713"/>
          <p14:tracePt t="22133" x="2786063" y="2562225"/>
          <p14:tracePt t="22150" x="2732088" y="2401888"/>
          <p14:tracePt t="22166" x="2697163" y="2303463"/>
          <p14:tracePt t="22183" x="2679700" y="2197100"/>
          <p14:tracePt t="22200" x="2660650" y="2081213"/>
          <p14:tracePt t="22217" x="2652713" y="1965325"/>
          <p14:tracePt t="22233" x="2670175" y="1874838"/>
          <p14:tracePt t="22250" x="2724150" y="1768475"/>
          <p14:tracePt t="22268" x="2803525" y="1625600"/>
          <p14:tracePt t="22284" x="2874963" y="1527175"/>
          <p14:tracePt t="22300" x="2955925" y="1438275"/>
          <p14:tracePt t="22317" x="3054350" y="1347788"/>
          <p14:tracePt t="22334" x="3160713" y="1258888"/>
          <p14:tracePt t="22351" x="3276600" y="1160463"/>
          <p14:tracePt t="22367" x="3394075" y="1089025"/>
          <p14:tracePt t="22384" x="3500438" y="1017588"/>
          <p14:tracePt t="22401" x="3633788" y="946150"/>
          <p14:tracePt t="22418" x="3687763" y="938213"/>
          <p14:tracePt t="22435" x="3724275" y="928688"/>
          <p14:tracePt t="22451" x="3776663" y="928688"/>
          <p14:tracePt t="22468" x="3830638" y="928688"/>
          <p14:tracePt t="22485" x="3884613" y="946150"/>
          <p14:tracePt t="22501" x="3929063" y="965200"/>
          <p14:tracePt t="22518" x="3990975" y="1000125"/>
          <p14:tracePt t="22535" x="4071938" y="1036638"/>
          <p14:tracePt t="22552" x="4205288" y="1081088"/>
          <p14:tracePt t="22569" x="4384675" y="1125538"/>
          <p14:tracePt t="22585" x="4554538" y="1160463"/>
          <p14:tracePt t="22602" x="4697413" y="1179513"/>
          <p14:tracePt t="22619" x="4795838" y="1196975"/>
          <p14:tracePt t="22636" x="4911725" y="1258888"/>
          <p14:tracePt t="22652" x="4956175" y="1322388"/>
          <p14:tracePt t="22669" x="4991100" y="1393825"/>
          <p14:tracePt t="22686" x="5037138" y="1455738"/>
          <p14:tracePt t="22703" x="5081588" y="1527175"/>
          <p14:tracePt t="22719" x="5108575" y="1589088"/>
          <p14:tracePt t="22736" x="5116513" y="1625600"/>
          <p14:tracePt t="22753" x="5126038" y="1679575"/>
          <p14:tracePt t="22770" x="5126038" y="1758950"/>
          <p14:tracePt t="22786" x="5116513" y="1812925"/>
          <p14:tracePt t="22803" x="5099050" y="1901825"/>
          <p14:tracePt t="22820" x="5081588" y="2000250"/>
          <p14:tracePt t="22837" x="5062538" y="2081213"/>
          <p14:tracePt t="22853" x="5045075" y="2152650"/>
          <p14:tracePt t="22870" x="5000625" y="2224088"/>
          <p14:tracePt t="22888" x="4929188" y="2347913"/>
          <p14:tracePt t="22904" x="4857750" y="2455863"/>
          <p14:tracePt t="22920" x="4786313" y="2571750"/>
          <p14:tracePt t="22937" x="4714875" y="2670175"/>
          <p14:tracePt t="22954" x="4625975" y="2768600"/>
          <p14:tracePt t="22971" x="4510088" y="2857500"/>
          <p14:tracePt t="22988" x="4322763" y="3036888"/>
          <p14:tracePt t="23004" x="4170363" y="3152775"/>
          <p14:tracePt t="23021" x="4037013" y="3251200"/>
          <p14:tracePt t="23038" x="3911600" y="3322638"/>
          <p14:tracePt t="23054" x="3795713" y="3357563"/>
          <p14:tracePt t="23071" x="3705225" y="3367088"/>
          <p14:tracePt t="23088" x="3608388" y="3384550"/>
          <p14:tracePt t="23104" x="3490913" y="3402013"/>
          <p14:tracePt t="23123" x="3313113" y="3429000"/>
          <p14:tracePt t="23138" x="3205163" y="3446463"/>
          <p14:tracePt t="23155" x="3143250" y="3455988"/>
          <p14:tracePt t="23172" x="3098800" y="3465513"/>
          <p14:tracePt t="23189" x="3062288" y="3465513"/>
          <p14:tracePt t="23205" x="3054350" y="3465513"/>
          <p14:tracePt t="23222" x="3054350" y="3446463"/>
          <p14:tracePt t="23239" x="3054350" y="3419475"/>
          <p14:tracePt t="23256" x="3098800" y="3367088"/>
          <p14:tracePt t="23272" x="3125788" y="3330575"/>
          <p14:tracePt t="23289" x="3152775" y="3295650"/>
          <p14:tracePt t="23306" x="3197225" y="3259138"/>
          <p14:tracePt t="23322" x="3232150" y="3214688"/>
          <p14:tracePt t="23339" x="3295650" y="3179763"/>
          <p14:tracePt t="23356" x="3348038" y="3160713"/>
          <p14:tracePt t="23373" x="3375025" y="3160713"/>
          <p14:tracePt t="23640" x="3375025" y="3152775"/>
          <p14:tracePt t="23646" x="3367088" y="3152775"/>
          <p14:tracePt t="23658" x="3357563" y="3143250"/>
          <p14:tracePt t="23674" x="3348038" y="3133725"/>
          <p14:tracePt t="23691" x="3330575" y="3125788"/>
          <p14:tracePt t="23708" x="3322638" y="3116263"/>
          <p14:tracePt t="23725" x="3313113" y="3108325"/>
          <p14:tracePt t="24728" x="3313113" y="3098800"/>
          <p14:tracePt t="24744" x="3322638" y="3098800"/>
          <p14:tracePt t="24790" x="3322638" y="3089275"/>
          <p14:tracePt t="24815" x="3330575" y="3089275"/>
          <p14:tracePt t="24822" x="3330575" y="3081338"/>
          <p14:tracePt t="24838" x="3330575" y="3071813"/>
          <p14:tracePt t="24847" x="3340100" y="3062288"/>
          <p14:tracePt t="24878" x="3340100" y="3054350"/>
          <p14:tracePt t="25144" x="3348038" y="3054350"/>
          <p14:tracePt t="25160" x="3402013" y="3081338"/>
          <p14:tracePt t="25166" x="3679825" y="3259138"/>
          <p14:tracePt t="25174" x="4089400" y="3509963"/>
          <p14:tracePt t="25182" x="4429125" y="3643313"/>
          <p14:tracePt t="25199" x="4919663" y="3625850"/>
          <p14:tracePt t="25216" x="5160963" y="3509963"/>
          <p14:tracePt t="25232" x="5322888" y="3438525"/>
          <p14:tracePt t="25249" x="5473700" y="3375025"/>
          <p14:tracePt t="25266" x="5616575" y="3322638"/>
          <p14:tracePt t="25283" x="5697538" y="3276600"/>
          <p14:tracePt t="25300" x="5776913" y="3224213"/>
          <p14:tracePt t="25316" x="5830888" y="3187700"/>
          <p14:tracePt t="25333" x="5902325" y="3143250"/>
          <p14:tracePt t="25350" x="5956300" y="3108325"/>
          <p14:tracePt t="25366" x="6018213" y="3089275"/>
          <p14:tracePt t="25383" x="6081713" y="3071813"/>
          <p14:tracePt t="25400" x="6134100" y="3062288"/>
          <p14:tracePt t="25417" x="6180138" y="3054350"/>
          <p14:tracePt t="25434" x="6251575" y="3036888"/>
          <p14:tracePt t="25450" x="6303963" y="3017838"/>
          <p14:tracePt t="25467" x="6357938" y="3009900"/>
          <p14:tracePt t="25484" x="6402388" y="2990850"/>
          <p14:tracePt t="25500" x="6419850" y="2982913"/>
          <p14:tracePt t="25517" x="6438900" y="2965450"/>
          <p14:tracePt t="25534" x="6446838" y="2955925"/>
          <p14:tracePt t="25551" x="6473825" y="2946400"/>
          <p14:tracePt t="25584" x="6491288" y="2955925"/>
          <p14:tracePt t="25601" x="6500813" y="2965450"/>
          <p14:tracePt t="25634" x="6510338" y="2965450"/>
          <p14:tracePt t="25653" x="6527800" y="2965450"/>
          <p14:tracePt t="25668" x="6545263" y="2965450"/>
          <p14:tracePt t="25685" x="6572250" y="2955925"/>
          <p14:tracePt t="25702" x="6589713" y="2946400"/>
          <p14:tracePt t="25718" x="6599238" y="2946400"/>
          <p14:tracePt t="25735" x="6608763" y="2946400"/>
          <p14:tracePt t="25752" x="6616700" y="2946400"/>
          <p14:tracePt t="25769" x="6634163" y="2955925"/>
          <p14:tracePt t="25786" x="6653213" y="2965450"/>
          <p14:tracePt t="25819" x="6661150" y="2965450"/>
          <p14:tracePt t="25836" x="6670675" y="2965450"/>
          <p14:tracePt t="25852" x="6688138" y="2965450"/>
          <p14:tracePt t="25910" x="6697663" y="2965450"/>
          <p14:tracePt t="25926" x="6705600" y="2973388"/>
          <p14:tracePt t="25934" x="6724650" y="2990850"/>
          <p14:tracePt t="25942" x="6742113" y="2990850"/>
          <p14:tracePt t="25953" x="6759575" y="3000375"/>
          <p14:tracePt t="25970" x="6777038" y="3009900"/>
          <p14:tracePt t="25986" x="6804025" y="3017838"/>
          <p14:tracePt t="26003" x="6823075" y="3027363"/>
          <p14:tracePt t="26020" x="6840538" y="3027363"/>
          <p14:tracePt t="26037" x="6848475" y="3027363"/>
          <p14:tracePt t="26053" x="6867525" y="3027363"/>
          <p14:tracePt t="26070" x="6884988" y="3027363"/>
          <p14:tracePt t="26087" x="6902450" y="3036888"/>
          <p14:tracePt t="26104" x="6911975" y="3036888"/>
          <p14:tracePt t="26121" x="6911975" y="3044825"/>
          <p14:tracePt t="26194" x="6902450" y="3036888"/>
          <p14:tracePt t="26200" x="6884988" y="3027363"/>
          <p14:tracePt t="26208" x="6858000" y="3027363"/>
          <p14:tracePt t="26221" x="6840538" y="3017838"/>
          <p14:tracePt t="26238" x="6804025" y="3000375"/>
          <p14:tracePt t="26254" x="6769100" y="3000375"/>
          <p14:tracePt t="26272" x="6724650" y="2973388"/>
          <p14:tracePt t="26288" x="6670675" y="2973388"/>
          <p14:tracePt t="26305" x="6581775" y="2973388"/>
          <p14:tracePt t="26321" x="6438900" y="2973388"/>
          <p14:tracePt t="26338" x="6232525" y="2965450"/>
          <p14:tracePt t="26355" x="5991225" y="2973388"/>
          <p14:tracePt t="26372" x="5680075" y="3062288"/>
          <p14:tracePt t="26388" x="5232400" y="3160713"/>
          <p14:tracePt t="26405" x="5010150" y="3241675"/>
          <p14:tracePt t="26422" x="4732338" y="3411538"/>
          <p14:tracePt t="26439" x="4251325" y="3697288"/>
          <p14:tracePt t="26456" x="3830638" y="3919538"/>
          <p14:tracePt t="26472" x="3571875" y="3973513"/>
          <p14:tracePt t="26490" x="3214688" y="3894138"/>
          <p14:tracePt t="26506" x="2982913" y="3813175"/>
          <p14:tracePt t="26523" x="2795588" y="3759200"/>
          <p14:tracePt t="26539" x="2643188" y="3759200"/>
          <p14:tracePt t="26556" x="2482850" y="3768725"/>
          <p14:tracePt t="26573" x="2312988" y="3813175"/>
          <p14:tracePt t="26590" x="2133600" y="3867150"/>
          <p14:tracePt t="26606" x="1990725" y="3884613"/>
          <p14:tracePt t="26623" x="1911350" y="3884613"/>
          <p14:tracePt t="26640" x="1812925" y="3867150"/>
          <p14:tracePt t="26657" x="1758950" y="3848100"/>
          <p14:tracePt t="26673" x="1704975" y="3830638"/>
          <p14:tracePt t="26690" x="1670050" y="3822700"/>
          <p14:tracePt t="26707" x="1652588" y="3813175"/>
          <p14:tracePt t="26724" x="1643063" y="3795713"/>
          <p14:tracePt t="26740" x="1643063" y="3786188"/>
          <p14:tracePt t="26757" x="1660525" y="3768725"/>
          <p14:tracePt t="26774" x="1697038" y="3732213"/>
          <p14:tracePt t="26791" x="1714500" y="3714750"/>
          <p14:tracePt t="26824" x="1724025" y="3705225"/>
          <p14:tracePt t="26882" x="1724025" y="3697288"/>
          <p14:tracePt t="26890" x="1731963" y="3670300"/>
          <p14:tracePt t="26898" x="1751013" y="3625850"/>
          <p14:tracePt t="26908" x="1768475" y="3598863"/>
          <p14:tracePt t="26925" x="1776413" y="3544888"/>
          <p14:tracePt t="26942" x="1795463" y="3517900"/>
          <p14:tracePt t="26958" x="1795463" y="3509963"/>
          <p14:tracePt t="29108" x="1795463" y="3500438"/>
          <p14:tracePt t="29178" x="1795463" y="3490913"/>
          <p14:tracePt t="29227" x="1803400" y="3482975"/>
          <p14:tracePt t="31765" x="1812925" y="3482975"/>
          <p14:tracePt t="31772" x="1822450" y="3482975"/>
          <p14:tracePt t="31783" x="1830388" y="3473450"/>
          <p14:tracePt t="31800" x="1857375" y="3465513"/>
          <p14:tracePt t="31817" x="1893888" y="3455988"/>
          <p14:tracePt t="31834" x="1990725" y="3429000"/>
          <p14:tracePt t="31850" x="2081213" y="3411538"/>
          <p14:tracePt t="31867" x="2143125" y="3367088"/>
          <p14:tracePt t="31884" x="2197100" y="3340100"/>
          <p14:tracePt t="31901" x="2251075" y="3295650"/>
          <p14:tracePt t="31918" x="2295525" y="3251200"/>
          <p14:tracePt t="31934" x="2330450" y="3224213"/>
          <p14:tracePt t="31951" x="2366963" y="3214688"/>
          <p14:tracePt t="31969" x="2384425" y="3205163"/>
          <p14:tracePt t="31985" x="2393950" y="3197225"/>
          <p14:tracePt t="32001" x="2411413" y="3187700"/>
          <p14:tracePt t="32018" x="2419350" y="3179763"/>
          <p14:tracePt t="32035" x="2438400" y="3170238"/>
          <p14:tracePt t="32051" x="2482850" y="3160713"/>
          <p14:tracePt t="32068" x="2589213" y="3160713"/>
          <p14:tracePt t="32085" x="2687638" y="3170238"/>
          <p14:tracePt t="32102" x="2786063" y="3187700"/>
          <p14:tracePt t="32119" x="2867025" y="3187700"/>
          <p14:tracePt t="32135" x="2946400" y="3187700"/>
          <p14:tracePt t="32152" x="3000375" y="3179763"/>
          <p14:tracePt t="32169" x="3054350" y="3170238"/>
          <p14:tracePt t="32171" x="3071813" y="3170238"/>
          <p14:tracePt t="32186" x="3089275" y="3152775"/>
          <p14:tracePt t="32219" x="3098800" y="3152775"/>
          <p14:tracePt t="32312" x="3098800" y="3143250"/>
          <p14:tracePt t="32320" x="3098800" y="3133725"/>
          <p14:tracePt t="32329" x="3098800" y="3125788"/>
          <p14:tracePt t="32337" x="3108325" y="3125788"/>
          <p14:tracePt t="32353" x="3116263" y="3108325"/>
          <p14:tracePt t="32370" x="3133725" y="3081338"/>
          <p14:tracePt t="32387" x="3143250" y="3054350"/>
          <p14:tracePt t="32404" x="3152775" y="3044825"/>
          <p14:tracePt t="32420" x="3152775" y="3036888"/>
          <p14:tracePt t="32437" x="3160713" y="3017838"/>
          <p14:tracePt t="32454" x="3170238" y="3009900"/>
          <p14:tracePt t="32470" x="3170238" y="3000375"/>
          <p14:tracePt t="32681" x="3170238" y="2990850"/>
          <p14:tracePt t="32719" x="3179763" y="2990850"/>
          <p14:tracePt t="32767" x="3179763" y="2982913"/>
          <p14:tracePt t="33535" x="3179763" y="2973388"/>
          <p14:tracePt t="33605" x="3179763" y="2965450"/>
          <p14:tracePt t="33613" x="3170238" y="2965450"/>
          <p14:tracePt t="33621" x="3170238" y="2955925"/>
          <p14:tracePt t="33628" x="3160713" y="2946400"/>
          <p14:tracePt t="33644" x="3152775" y="2938463"/>
          <p14:tracePt t="33660" x="3143250" y="2928938"/>
          <p14:tracePt t="33677" x="3133725" y="2919413"/>
          <p14:tracePt t="33694" x="3125788" y="2911475"/>
          <p14:tracePt t="33710" x="3108325" y="2911475"/>
          <p14:tracePt t="33727" x="3098800" y="2901950"/>
          <p14:tracePt t="33744" x="3089275" y="2901950"/>
          <p14:tracePt t="33761" x="3081338" y="2901950"/>
          <p14:tracePt t="33777" x="3071813" y="2901950"/>
          <p14:tracePt t="36862" x="3062288" y="2901950"/>
          <p14:tracePt t="37005" x="3062288" y="2911475"/>
          <p14:tracePt t="37021" x="3054350" y="2919413"/>
          <p14:tracePt t="37083" x="3044825" y="2928938"/>
          <p14:tracePt t="37099" x="3036888" y="2938463"/>
          <p14:tracePt t="37115" x="3027363" y="2946400"/>
          <p14:tracePt t="37123" x="3027363" y="2955925"/>
          <p14:tracePt t="37139" x="3017838" y="2955925"/>
          <p14:tracePt t="37147" x="3017838" y="2965450"/>
          <p14:tracePt t="37162" x="3009900" y="2973388"/>
          <p14:tracePt t="37179" x="3000375" y="2982913"/>
          <p14:tracePt t="37195" x="2982913" y="2990850"/>
          <p14:tracePt t="37212" x="2955925" y="3017838"/>
          <p14:tracePt t="37229" x="2928938" y="3054350"/>
          <p14:tracePt t="37245" x="2884488" y="3108325"/>
          <p14:tracePt t="37262" x="2822575" y="3197225"/>
          <p14:tracePt t="37279" x="2786063" y="3232150"/>
          <p14:tracePt t="37296" x="2751138" y="3268663"/>
          <p14:tracePt t="37313" x="2714625" y="3276600"/>
          <p14:tracePt t="37329" x="2697163" y="3295650"/>
          <p14:tracePt t="37346" x="2670175" y="3303588"/>
          <p14:tracePt t="37363" x="2660650" y="3313113"/>
          <p14:tracePt t="37380" x="2643188" y="3322638"/>
          <p14:tracePt t="37396" x="2589213" y="3357563"/>
          <p14:tracePt t="37413" x="2544763" y="3402013"/>
          <p14:tracePt t="37430" x="2490788" y="3438525"/>
          <p14:tracePt t="37447" x="2419350" y="3490913"/>
          <p14:tracePt t="37463" x="2366963" y="3536950"/>
          <p14:tracePt t="37480" x="2330450" y="3554413"/>
          <p14:tracePt t="37497" x="2322513" y="3571875"/>
          <p14:tracePt t="37513" x="2303463" y="3571875"/>
          <p14:tracePt t="37530" x="2286000" y="3581400"/>
          <p14:tracePt t="37547" x="2259013" y="3589338"/>
          <p14:tracePt t="37564" x="2232025" y="3598863"/>
          <p14:tracePt t="37581" x="2214563" y="3598863"/>
          <p14:tracePt t="37598" x="2205038" y="3598863"/>
          <p14:tracePt t="37656" x="2187575" y="3608388"/>
          <p14:tracePt t="37671" x="2170113" y="3616325"/>
          <p14:tracePt t="37679" x="2133600" y="3625850"/>
          <p14:tracePt t="37687" x="2089150" y="3643313"/>
          <p14:tracePt t="37698" x="2054225" y="3652838"/>
          <p14:tracePt t="37715" x="2000250" y="3660775"/>
          <p14:tracePt t="37731" x="1965325" y="3670300"/>
          <p14:tracePt t="37749" x="1938338" y="3670300"/>
          <p14:tracePt t="37765" x="1928813" y="3670300"/>
          <p14:tracePt t="37782" x="1911350" y="3670300"/>
          <p14:tracePt t="37798" x="1884363" y="3670300"/>
          <p14:tracePt t="37815" x="1866900" y="3679825"/>
          <p14:tracePt t="37832" x="1847850" y="3687763"/>
          <p14:tracePt t="37849" x="1839913" y="3697288"/>
          <p14:tracePt t="37866" x="1830388" y="3705225"/>
          <p14:tracePt t="37883" x="1812925" y="3714750"/>
          <p14:tracePt t="37899" x="1803400" y="3732213"/>
          <p14:tracePt t="37916" x="1785938" y="3741738"/>
          <p14:tracePt t="37933" x="1768475" y="3768725"/>
          <p14:tracePt t="37949" x="1731963" y="3813175"/>
          <p14:tracePt t="37966" x="1697038" y="3848100"/>
          <p14:tracePt t="37983" x="1633538" y="3911600"/>
          <p14:tracePt t="38000" x="1608138" y="3938588"/>
          <p14:tracePt t="38016" x="1589088" y="3946525"/>
          <p14:tracePt t="38033" x="1581150" y="3956050"/>
          <p14:tracePt t="38050" x="1571625" y="3965575"/>
          <p14:tracePt t="38066" x="1562100" y="3983038"/>
          <p14:tracePt t="38083" x="1544638" y="4000500"/>
          <p14:tracePt t="38101" x="1517650" y="4037013"/>
          <p14:tracePt t="38117" x="1482725" y="4071938"/>
          <p14:tracePt t="38133" x="1465263" y="4116388"/>
          <p14:tracePt t="38150" x="1446213" y="4143375"/>
          <p14:tracePt t="38167" x="1438275" y="4170363"/>
          <p14:tracePt t="38184" x="1419225" y="4187825"/>
          <p14:tracePt t="38201" x="1419225" y="4214813"/>
          <p14:tracePt t="38217" x="1419225" y="4224338"/>
          <p14:tracePt t="38235" x="1438275" y="4232275"/>
          <p14:tracePt t="38251" x="1455738" y="4251325"/>
          <p14:tracePt t="38268" x="1482725" y="4259263"/>
          <p14:tracePt t="38284" x="1509713" y="4268788"/>
          <p14:tracePt t="38301" x="1544638" y="4295775"/>
          <p14:tracePt t="38318" x="1598613" y="4303713"/>
          <p14:tracePt t="38335" x="1652588" y="4322763"/>
          <p14:tracePt t="38351" x="1704975" y="4322763"/>
          <p14:tracePt t="38368" x="1830388" y="4313238"/>
          <p14:tracePt t="38385" x="1938338" y="4295775"/>
          <p14:tracePt t="38401" x="2062163" y="4286250"/>
          <p14:tracePt t="38418" x="2179638" y="4295775"/>
          <p14:tracePt t="38435" x="2251075" y="4313238"/>
          <p14:tracePt t="38453" x="2295525" y="4322763"/>
          <p14:tracePt t="38469" x="2312988" y="4322763"/>
          <p14:tracePt t="38485" x="2312988" y="4330700"/>
          <p14:tracePt t="38502" x="2322513" y="4340225"/>
          <p14:tracePt t="38519" x="2330450" y="4348163"/>
          <p14:tracePt t="38536" x="2339975" y="4348163"/>
          <p14:tracePt t="38552" x="2347913" y="4348163"/>
          <p14:tracePt t="38569" x="2357438" y="4348163"/>
          <p14:tracePt t="38586" x="2366963" y="4348163"/>
          <p14:tracePt t="38603" x="2374900" y="4348163"/>
          <p14:tracePt t="38619" x="2384425" y="4348163"/>
          <p14:tracePt t="38658" x="2393950" y="4357688"/>
          <p14:tracePt t="38670" x="2401888" y="4357688"/>
          <p14:tracePt t="38687" x="2411413" y="4375150"/>
          <p14:tracePt t="38703" x="2419350" y="4394200"/>
          <p14:tracePt t="38721" x="2446338" y="4411663"/>
          <p14:tracePt t="38737" x="2455863" y="4419600"/>
          <p14:tracePt t="38799" x="2455863" y="4429125"/>
          <p14:tracePt t="38823" x="2465388" y="4429125"/>
          <p14:tracePt t="38829" x="2465388" y="4438650"/>
          <p14:tracePt t="38845" x="2473325" y="4438650"/>
          <p14:tracePt t="38854" x="2482850" y="4438650"/>
          <p14:tracePt t="38871" x="2482850" y="4446588"/>
          <p14:tracePt t="38887" x="2490788" y="4446588"/>
          <p14:tracePt t="39097" x="2500313" y="4456113"/>
          <p14:tracePt t="39111" x="2509838" y="4465638"/>
          <p14:tracePt t="39119" x="2517775" y="4465638"/>
          <p14:tracePt t="39127" x="2517775" y="4473575"/>
          <p14:tracePt t="39151" x="2527300" y="4473575"/>
          <p14:tracePt t="39199" x="2536825" y="4473575"/>
          <p14:tracePt t="39253" x="2536825" y="4483100"/>
          <p14:tracePt t="39261" x="2544763" y="4483100"/>
          <p14:tracePt t="39277" x="2554288" y="4483100"/>
          <p14:tracePt t="39290" x="2554288" y="4491038"/>
          <p14:tracePt t="39331" x="2562225" y="4491038"/>
          <p14:tracePt t="39449" x="2571750" y="4491038"/>
          <p14:tracePt t="39527" x="2571750" y="4500563"/>
          <p14:tracePt t="39567" x="2581275" y="4500563"/>
          <p14:tracePt t="39629" x="2589213" y="4500563"/>
          <p14:tracePt t="39863" x="2589213" y="4510088"/>
          <p14:tracePt t="69298" x="2598738" y="4510088"/>
          <p14:tracePt t="69751" x="2598738" y="4500563"/>
          <p14:tracePt t="69767" x="2598738" y="4491038"/>
          <p14:tracePt t="69783" x="2598738" y="44831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22227"/>
            <a:ext cx="10707690" cy="1752599"/>
          </a:xfrm>
        </p:spPr>
        <p:txBody>
          <a:bodyPr/>
          <a:lstStyle/>
          <a:p>
            <a:pPr>
              <a:defRPr/>
            </a:pPr>
            <a:r>
              <a:rPr lang="en-US" dirty="0" smtClean="0"/>
              <a:t>History</a:t>
            </a:r>
            <a:endParaRPr lang="en-US" dirty="0"/>
          </a:p>
        </p:txBody>
      </p:sp>
      <p:sp>
        <p:nvSpPr>
          <p:cNvPr id="39939" name="Content Placeholder 2"/>
          <p:cNvSpPr>
            <a:spLocks noGrp="1"/>
          </p:cNvSpPr>
          <p:nvPr>
            <p:ph idx="1"/>
          </p:nvPr>
        </p:nvSpPr>
        <p:spPr>
          <a:xfrm>
            <a:off x="1244600" y="1774826"/>
            <a:ext cx="10947400" cy="4168775"/>
          </a:xfrm>
        </p:spPr>
        <p:txBody>
          <a:bodyPr>
            <a:normAutofit/>
          </a:bodyPr>
          <a:lstStyle/>
          <a:p>
            <a:pPr algn="l" rtl="0" eaLnBrk="1" hangingPunct="1"/>
            <a:r>
              <a:rPr lang="en-US" sz="4000" b="1" dirty="0"/>
              <a:t>Fleming 1945: … microbes are </a:t>
            </a:r>
            <a:r>
              <a:rPr lang="en-US" sz="4000" b="1" i="1" u="sng" dirty="0">
                <a:solidFill>
                  <a:srgbClr val="FF0000"/>
                </a:solidFill>
              </a:rPr>
              <a:t>educated</a:t>
            </a:r>
            <a:r>
              <a:rPr lang="en-US" sz="4000" b="1" dirty="0"/>
              <a:t> to resist penicillin … </a:t>
            </a:r>
            <a:endParaRPr lang="fa-IR" sz="4000" b="1" dirty="0"/>
          </a:p>
          <a:p>
            <a:pPr eaLnBrk="1" hangingPunct="1"/>
            <a:endParaRPr lang="en-US" sz="4000" b="1" dirty="0"/>
          </a:p>
        </p:txBody>
      </p:sp>
      <p:sp>
        <p:nvSpPr>
          <p:cNvPr id="4" name="Slide Number Placeholder 3"/>
          <p:cNvSpPr>
            <a:spLocks noGrp="1"/>
          </p:cNvSpPr>
          <p:nvPr>
            <p:ph type="sldNum" sz="quarter" idx="12"/>
          </p:nvPr>
        </p:nvSpPr>
        <p:spPr/>
        <p:txBody>
          <a:bodyPr/>
          <a:lstStyle/>
          <a:p>
            <a:pPr>
              <a:defRPr/>
            </a:pPr>
            <a:fld id="{37949906-A0E0-425E-A41B-1C6B08652471}" type="slidenum">
              <a:rPr lang="en-US" smtClean="0"/>
              <a:pPr>
                <a:defRPr/>
              </a:pPr>
              <a:t>19</a:t>
            </a:fld>
            <a:endParaRPr lang="en-US"/>
          </a:p>
        </p:txBody>
      </p:sp>
    </p:spTree>
    <p:extLst>
      <p:ext uri="{BB962C8B-B14F-4D97-AF65-F5344CB8AC3E}">
        <p14:creationId xmlns:p14="http://schemas.microsoft.com/office/powerpoint/2010/main" val="3090152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extLst mod="1">
    <p:ext uri="{3A86A75C-4F4B-4683-9AE1-C65F6400EC91}">
      <p14:laserTraceLst xmlns:p14="http://schemas.microsoft.com/office/powerpoint/2010/main">
        <p14:tracePtLst>
          <p14:tracePt t="66155" x="2616200" y="4465638"/>
          <p14:tracePt t="66357" x="3187700" y="4473575"/>
          <p14:tracePt t="66381" x="3205163" y="4473575"/>
          <p14:tracePt t="66398" x="3241675" y="4473575"/>
          <p14:tracePt t="66415" x="3276600" y="4465638"/>
          <p14:tracePt t="66432" x="3348038" y="4438650"/>
          <p14:tracePt t="66449" x="3429000" y="4394200"/>
          <p14:tracePt t="66465" x="3554413" y="4313238"/>
          <p14:tracePt t="66482" x="3768725" y="4160838"/>
          <p14:tracePt t="66484" x="3946525" y="4010025"/>
          <p14:tracePt t="66499" x="4133850" y="3822700"/>
          <p14:tracePt t="66516" x="4465638" y="3509963"/>
          <p14:tracePt t="66533" x="4545013" y="3438525"/>
          <p14:tracePt t="66549" x="4598988" y="3419475"/>
          <p14:tracePt t="66566" x="4608513" y="3419475"/>
          <p14:tracePt t="66583" x="4660900" y="3419475"/>
          <p14:tracePt t="66599" x="4714875" y="3446463"/>
          <p14:tracePt t="66617" x="4848225" y="3446463"/>
          <p14:tracePt t="66633" x="4919663" y="3429000"/>
          <p14:tracePt t="66650" x="4973638" y="3419475"/>
          <p14:tracePt t="66667" x="5010150" y="3419475"/>
          <p14:tracePt t="66683" x="5045075" y="3429000"/>
          <p14:tracePt t="66700" x="5062538" y="3446463"/>
          <p14:tracePt t="66716" x="5081588" y="3455988"/>
          <p14:tracePt t="66733" x="5089525" y="3455988"/>
          <p14:tracePt t="66773" x="5108575" y="3473450"/>
          <p14:tracePt t="66789" x="5133975" y="3509963"/>
          <p14:tracePt t="66800" x="5160963" y="3536950"/>
          <p14:tracePt t="66817" x="5187950" y="3562350"/>
          <p14:tracePt t="66834" x="5214938" y="3589338"/>
          <p14:tracePt t="66851" x="5232400" y="3598863"/>
          <p14:tracePt t="66867" x="5268913" y="3625850"/>
          <p14:tracePt t="66884" x="5303838" y="3652838"/>
          <p14:tracePt t="66918" x="5313363" y="3660775"/>
          <p14:tracePt t="66939" x="5322888" y="3660775"/>
          <p14:tracePt t="66978" x="5340350" y="3687763"/>
          <p14:tracePt t="66985" x="5348288" y="3697288"/>
          <p14:tracePt t="66992" x="5348288" y="3705225"/>
          <p14:tracePt t="67001" x="5357813" y="3714750"/>
          <p14:tracePt t="67018" x="5367338" y="3732213"/>
          <p14:tracePt t="67035" x="5367338" y="3741738"/>
          <p14:tracePt t="67052" x="5367338" y="3751263"/>
          <p14:tracePt t="67068" x="5367338" y="3759200"/>
          <p14:tracePt t="67085" x="5367338" y="3768725"/>
          <p14:tracePt t="67102" x="5357813" y="3786188"/>
          <p14:tracePt t="67119" x="5303838" y="3813175"/>
          <p14:tracePt t="67135" x="5241925" y="3848100"/>
          <p14:tracePt t="67152" x="5153025" y="3867150"/>
          <p14:tracePt t="67169" x="5081588" y="3875088"/>
          <p14:tracePt t="67186" x="5045075" y="3875088"/>
          <p14:tracePt t="67203" x="5000625" y="3875088"/>
          <p14:tracePt t="67219" x="4973638" y="3867150"/>
          <p14:tracePt t="67237" x="4938713" y="3857625"/>
          <p14:tracePt t="67253" x="4911725" y="3848100"/>
          <p14:tracePt t="67269" x="4867275" y="3840163"/>
          <p14:tracePt t="67286" x="4830763" y="3822700"/>
          <p14:tracePt t="67303" x="4786313" y="3813175"/>
          <p14:tracePt t="67320" x="4732338" y="3795713"/>
          <p14:tracePt t="67336" x="4670425" y="3795713"/>
          <p14:tracePt t="67353" x="4589463" y="3803650"/>
          <p14:tracePt t="67370" x="4537075" y="3813175"/>
          <p14:tracePt t="67387" x="4491038" y="3822700"/>
          <p14:tracePt t="67404" x="4473575" y="3830638"/>
          <p14:tracePt t="67420" x="4465638" y="3830638"/>
          <p14:tracePt t="67437" x="4456113" y="3822700"/>
          <p14:tracePt t="67455" x="4438650" y="3822700"/>
          <p14:tracePt t="67471" x="4419600" y="3830638"/>
          <p14:tracePt t="67487" x="4411663" y="3840163"/>
          <p14:tracePt t="67504" x="4402138" y="3840163"/>
          <p14:tracePt t="67521" x="4394200" y="3840163"/>
          <p14:tracePt t="67538" x="4375150" y="3840163"/>
          <p14:tracePt t="67554" x="4367213" y="3830638"/>
          <p14:tracePt t="67571" x="4357688" y="3822700"/>
          <p14:tracePt t="67588" x="4348163" y="3795713"/>
          <p14:tracePt t="67604" x="4348163" y="3759200"/>
          <p14:tracePt t="67621" x="4340225" y="3741738"/>
          <p14:tracePt t="67638" x="4340225" y="3724275"/>
          <p14:tracePt t="67655" x="4330700" y="3714750"/>
          <p14:tracePt t="67672" x="4330700" y="3705225"/>
          <p14:tracePt t="67688" x="4330700" y="3697288"/>
          <p14:tracePt t="67705" x="4330700" y="3643313"/>
          <p14:tracePt t="67722" x="4348163" y="3598863"/>
          <p14:tracePt t="67739" x="4348163" y="3554413"/>
          <p14:tracePt t="67755" x="4357688" y="3500438"/>
          <p14:tracePt t="67772" x="4367213" y="3473450"/>
          <p14:tracePt t="67789" x="4367213" y="3446463"/>
          <p14:tracePt t="67806" x="4367213" y="3429000"/>
          <p14:tracePt t="67822" x="4367213" y="3419475"/>
          <p14:tracePt t="67839" x="4367213" y="3411538"/>
          <p14:tracePt t="67856" x="4375150" y="3394075"/>
          <p14:tracePt t="67873" x="4384675" y="3367088"/>
          <p14:tracePt t="67890" x="4394200" y="3348038"/>
          <p14:tracePt t="67906" x="4419600" y="3322638"/>
          <p14:tracePt t="67923" x="4438650" y="3303588"/>
          <p14:tracePt t="67940" x="4456113" y="3286125"/>
          <p14:tracePt t="67957" x="4483100" y="3268663"/>
          <p14:tracePt t="67973" x="4500563" y="3259138"/>
          <p14:tracePt t="67990" x="4537075" y="3259138"/>
          <p14:tracePt t="68007" x="4554538" y="3259138"/>
          <p14:tracePt t="68023" x="4598988" y="3268663"/>
          <p14:tracePt t="68040" x="4670425" y="3295650"/>
          <p14:tracePt t="68057" x="4768850" y="3340100"/>
          <p14:tracePt t="68074" x="4867275" y="3384550"/>
          <p14:tracePt t="68090" x="4991100" y="3419475"/>
          <p14:tracePt t="68107" x="5037138" y="3438525"/>
          <p14:tracePt t="68124" x="5072063" y="3455988"/>
          <p14:tracePt t="68141" x="5126038" y="3490913"/>
          <p14:tracePt t="68158" x="5187950" y="3527425"/>
          <p14:tracePt t="68175" x="5286375" y="3581400"/>
          <p14:tracePt t="68191" x="5340350" y="3616325"/>
          <p14:tracePt t="68208" x="5384800" y="3643313"/>
          <p14:tracePt t="68225" x="5419725" y="3652838"/>
          <p14:tracePt t="68241" x="5438775" y="3670300"/>
          <p14:tracePt t="68258" x="5483225" y="3687763"/>
          <p14:tracePt t="68275" x="5510213" y="3714750"/>
          <p14:tracePt t="68292" x="5554663" y="3759200"/>
          <p14:tracePt t="68308" x="5599113" y="3813175"/>
          <p14:tracePt t="68325" x="5608638" y="3830638"/>
          <p14:tracePt t="68342" x="5626100" y="3840163"/>
          <p14:tracePt t="68359" x="5634038" y="3848100"/>
          <p14:tracePt t="68375" x="5643563" y="3867150"/>
          <p14:tracePt t="68392" x="5653088" y="3884613"/>
          <p14:tracePt t="68409" x="5653088" y="3894138"/>
          <p14:tracePt t="68426" x="5653088" y="3902075"/>
          <p14:tracePt t="68442" x="5653088" y="3911600"/>
          <p14:tracePt t="68459" x="5643563" y="3919538"/>
          <p14:tracePt t="68476" x="5616575" y="3919538"/>
          <p14:tracePt t="68493" x="5589588" y="3929063"/>
          <p14:tracePt t="68509" x="5554663" y="3938588"/>
          <p14:tracePt t="68526" x="5500688" y="3938588"/>
          <p14:tracePt t="68543" x="5429250" y="3938588"/>
          <p14:tracePt t="68560" x="5394325" y="3938588"/>
          <p14:tracePt t="68576" x="5357813" y="3919538"/>
          <p14:tracePt t="68593" x="5313363" y="3911600"/>
          <p14:tracePt t="68610" x="5286375" y="3894138"/>
          <p14:tracePt t="68627" x="5241925" y="3884613"/>
          <p14:tracePt t="68643" x="5205413" y="3875088"/>
          <p14:tracePt t="68661" x="5133975" y="3867150"/>
          <p14:tracePt t="68677" x="5072063" y="3867150"/>
          <p14:tracePt t="68694" x="4983163" y="3894138"/>
          <p14:tracePt t="68710" x="4894263" y="3946525"/>
          <p14:tracePt t="68727" x="4803775" y="4017963"/>
          <p14:tracePt t="68744" x="4759325" y="4054475"/>
          <p14:tracePt t="68761" x="4741863" y="4062413"/>
          <p14:tracePt t="68777" x="4732338" y="4062413"/>
          <p14:tracePt t="68811" x="4732338" y="4071938"/>
          <p14:tracePt t="68905" x="4724400" y="4071938"/>
          <p14:tracePt t="68913" x="4714875" y="4081463"/>
          <p14:tracePt t="68921" x="4714875" y="4089400"/>
          <p14:tracePt t="68928" x="4697413" y="4108450"/>
          <p14:tracePt t="68945" x="4679950" y="4125913"/>
          <p14:tracePt t="68962" x="4670425" y="4133850"/>
          <p14:tracePt t="68978" x="4660900" y="4143375"/>
          <p14:tracePt t="69069" x="4660900" y="4152900"/>
          <p14:tracePt t="69085" x="4660900" y="4160838"/>
          <p14:tracePt t="69101" x="4652963" y="4160838"/>
          <p14:tracePt t="69107" x="4643438" y="4170363"/>
          <p14:tracePt t="69115" x="4625975" y="4170363"/>
          <p14:tracePt t="69129" x="4608513" y="4179888"/>
          <p14:tracePt t="69146" x="4581525" y="4187825"/>
          <p14:tracePt t="82456" x="4537075" y="4170363"/>
          <p14:tracePt t="82464" x="4438650" y="4108450"/>
          <p14:tracePt t="82473" x="4322763" y="4017963"/>
          <p14:tracePt t="82483" x="4133850" y="3946525"/>
          <p14:tracePt t="82499" x="3633788" y="3714750"/>
          <p14:tracePt t="82516" x="3062288" y="3482975"/>
          <p14:tracePt t="82534" x="2339975" y="3152775"/>
          <p14:tracePt t="82550" x="1919288" y="2830513"/>
          <p14:tracePt t="82567" x="1660525" y="2633663"/>
          <p14:tracePt t="82583" x="1455738" y="2465388"/>
          <p14:tracePt t="82600" x="1258888" y="2295525"/>
          <p14:tracePt t="82617" x="1089025" y="2152650"/>
          <p14:tracePt t="82633" x="928688" y="1990725"/>
          <p14:tracePt t="82650" x="803275" y="1857375"/>
          <p14:tracePt t="82668" x="652463" y="1731963"/>
          <p14:tracePt t="82684" x="554038" y="1652588"/>
          <p14:tracePt t="82700" x="482600" y="1598613"/>
          <p14:tracePt t="82717" x="419100" y="1536700"/>
          <p14:tracePt t="82734" x="357188" y="1490663"/>
          <p14:tracePt t="82751" x="295275" y="1428750"/>
          <p14:tracePt t="82768" x="250825" y="1384300"/>
          <p14:tracePt t="82784" x="204788" y="1347788"/>
          <p14:tracePt t="82801" x="152400" y="1312863"/>
          <p14:tracePt t="82818" x="98425" y="1285875"/>
          <p14:tracePt t="82835" x="0" y="1250950"/>
          <p14:tracePt t="87686" x="4251325" y="3884613"/>
          <p14:tracePt t="87694" x="4224338" y="3875088"/>
          <p14:tracePt t="87699" x="4197350" y="3867150"/>
          <p14:tracePt t="87716" x="4108450" y="3848100"/>
          <p14:tracePt t="87732" x="4027488" y="3848100"/>
          <p14:tracePt t="87749" x="3911600" y="3840163"/>
          <p14:tracePt t="87765" x="3795713" y="3803650"/>
          <p14:tracePt t="87782" x="3687763" y="3768725"/>
          <p14:tracePt t="87799" x="3633788" y="3751263"/>
          <p14:tracePt t="87816" x="3598863" y="3741738"/>
          <p14:tracePt t="87833" x="3536950" y="3724275"/>
          <p14:tracePt t="87850" x="3509963" y="3705225"/>
          <p14:tracePt t="87866" x="3465513" y="3697288"/>
          <p14:tracePt t="87883" x="3429000" y="3687763"/>
          <p14:tracePt t="87899" x="3384550" y="3679825"/>
          <p14:tracePt t="87916" x="3357563" y="3660775"/>
          <p14:tracePt t="87933" x="3340100" y="3660775"/>
          <p14:tracePt t="87950" x="3330575" y="3660775"/>
          <p14:tracePt t="87966" x="3322638" y="3660775"/>
          <p14:tracePt t="88014" x="3313113" y="3660775"/>
          <p14:tracePt t="88030" x="3295650" y="3652838"/>
          <p14:tracePt t="88038" x="3276600" y="3643313"/>
          <p14:tracePt t="88050" x="3259138" y="3633788"/>
          <p14:tracePt t="88068" x="3224213" y="3625850"/>
          <p14:tracePt t="88084" x="3214688" y="3616325"/>
          <p14:tracePt t="88100" x="3205163" y="36163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5"/>
            <a:ext cx="10018713" cy="1752599"/>
          </a:xfrm>
        </p:spPr>
        <p:txBody>
          <a:bodyPr/>
          <a:lstStyle/>
          <a:p>
            <a:r>
              <a:rPr lang="en-US" dirty="0" smtClean="0">
                <a:latin typeface="Times" panose="02020603050405020304" pitchFamily="18" charset="0"/>
                <a:cs typeface="Times" panose="02020603050405020304" pitchFamily="18" charset="0"/>
              </a:rPr>
              <a:t>Highlights</a:t>
            </a:r>
            <a:endParaRPr lang="en-US"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1484310" y="1625601"/>
            <a:ext cx="10018713" cy="5232400"/>
          </a:xfrm>
        </p:spPr>
        <p:txBody>
          <a:bodyPr>
            <a:normAutofit/>
          </a:bodyPr>
          <a:lstStyle/>
          <a:p>
            <a:r>
              <a:rPr lang="en-US" sz="3200" dirty="0" smtClean="0">
                <a:latin typeface="Times New Roman" panose="02020603050405020304" pitchFamily="18" charset="0"/>
                <a:cs typeface="Times New Roman" panose="02020603050405020304" pitchFamily="18" charset="0"/>
              </a:rPr>
              <a:t>Why </a:t>
            </a:r>
            <a:r>
              <a:rPr lang="en-US" sz="3200" dirty="0">
                <a:latin typeface="Times New Roman" panose="02020603050405020304" pitchFamily="18" charset="0"/>
                <a:cs typeface="Times New Roman" panose="02020603050405020304" pitchFamily="18" charset="0"/>
              </a:rPr>
              <a:t>is AMR a </a:t>
            </a:r>
            <a:r>
              <a:rPr lang="en-US" sz="3200" dirty="0" smtClean="0">
                <a:latin typeface="Times New Roman" panose="02020603050405020304" pitchFamily="18" charset="0"/>
                <a:cs typeface="Times New Roman" panose="02020603050405020304" pitchFamily="18" charset="0"/>
              </a:rPr>
              <a:t>Global Concern </a:t>
            </a:r>
          </a:p>
          <a:p>
            <a:r>
              <a:rPr lang="en-US" sz="3200" dirty="0">
                <a:latin typeface="Times New Roman" panose="02020603050405020304" pitchFamily="18" charset="0"/>
                <a:cs typeface="Times New Roman" panose="02020603050405020304" pitchFamily="18" charset="0"/>
              </a:rPr>
              <a:t>How Germs Become Resistant and </a:t>
            </a:r>
            <a:r>
              <a:rPr lang="en-US" sz="3200" dirty="0" smtClean="0">
                <a:latin typeface="Times New Roman" panose="02020603050405020304" pitchFamily="18" charset="0"/>
                <a:cs typeface="Times New Roman" panose="02020603050405020304" pitchFamily="18" charset="0"/>
              </a:rPr>
              <a:t>Spread</a:t>
            </a:r>
          </a:p>
          <a:p>
            <a:r>
              <a:rPr lang="en-US" sz="3200" dirty="0">
                <a:latin typeface="Times New Roman" panose="02020603050405020304" pitchFamily="18" charset="0"/>
                <a:cs typeface="Times New Roman" panose="02020603050405020304" pitchFamily="18" charset="0"/>
              </a:rPr>
              <a:t>Cause of </a:t>
            </a:r>
            <a:r>
              <a:rPr lang="en-US" sz="3200" dirty="0" smtClean="0">
                <a:latin typeface="Times New Roman" panose="02020603050405020304" pitchFamily="18" charset="0"/>
                <a:cs typeface="Times New Roman" panose="02020603050405020304" pitchFamily="18" charset="0"/>
              </a:rPr>
              <a:t>AMR and How to prevent AMR</a:t>
            </a:r>
          </a:p>
          <a:p>
            <a:r>
              <a:rPr lang="en-US" sz="3200" dirty="0" smtClean="0">
                <a:latin typeface="Times New Roman" panose="02020603050405020304" pitchFamily="18" charset="0"/>
                <a:cs typeface="Times New Roman" panose="02020603050405020304" pitchFamily="18" charset="0"/>
              </a:rPr>
              <a:t>AMR and Antimicrobial Consumption in Iran</a:t>
            </a:r>
          </a:p>
          <a:p>
            <a:r>
              <a:rPr lang="en-US" dirty="0" smtClean="0"/>
              <a:t>Appropriate use of </a:t>
            </a:r>
            <a:r>
              <a:rPr lang="en-US" dirty="0" err="1" smtClean="0"/>
              <a:t>Abx</a:t>
            </a:r>
            <a:endParaRPr lang="en-US" dirty="0" smtClean="0"/>
          </a:p>
          <a:p>
            <a:r>
              <a:rPr lang="en-US" dirty="0"/>
              <a:t>ASPs: antimicrobial stewardship </a:t>
            </a:r>
            <a:r>
              <a:rPr lang="en-US" dirty="0" smtClean="0"/>
              <a:t>programs</a:t>
            </a:r>
            <a:endParaRPr lang="en-US" sz="3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F658A67C-BF8B-41D1-81DD-88050FC23223}" type="slidenum">
              <a:rPr lang="en-US" smtClean="0"/>
              <a:pPr/>
              <a:t>2</a:t>
            </a:fld>
            <a:endParaRPr lang="en-US"/>
          </a:p>
        </p:txBody>
      </p:sp>
    </p:spTree>
    <p:extLst>
      <p:ext uri="{BB962C8B-B14F-4D97-AF65-F5344CB8AC3E}">
        <p14:creationId xmlns:p14="http://schemas.microsoft.com/office/powerpoint/2010/main" val="586229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rotWithShape="1">
          <a:blip r:embed="rId3">
            <a:lum bright="-10000" contrast="20000"/>
          </a:blip>
          <a:srcRect t="16805"/>
          <a:stretch/>
        </p:blipFill>
        <p:spPr bwMode="auto">
          <a:xfrm>
            <a:off x="3189887" y="1"/>
            <a:ext cx="5953479" cy="6848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a:xfrm flipH="1">
            <a:off x="6302063" y="2060620"/>
            <a:ext cx="1043189" cy="95303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761150" y="5301604"/>
            <a:ext cx="2219143" cy="18479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696755" y="4919731"/>
            <a:ext cx="2266682" cy="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696755" y="2537138"/>
            <a:ext cx="2395154" cy="159698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696756" y="6290735"/>
            <a:ext cx="2300868" cy="37154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8371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3A86A75C-4F4B-4683-9AE1-C65F6400EC91}">
      <p14:laserTraceLst xmlns:p14="http://schemas.microsoft.com/office/powerpoint/2010/main">
        <p14:tracePtLst>
          <p14:tracePt t="3793" x="3187700" y="3616325"/>
          <p14:tracePt t="3801" x="3160713" y="3608388"/>
          <p14:tracePt t="3809" x="3133725" y="3598863"/>
          <p14:tracePt t="3819" x="3116263" y="3598863"/>
          <p14:tracePt t="3836" x="3071813" y="3581400"/>
          <p14:tracePt t="3853" x="3036888" y="3571875"/>
          <p14:tracePt t="3870" x="2965450" y="3544888"/>
          <p14:tracePt t="3887" x="2803525" y="3500438"/>
          <p14:tracePt t="3903" x="2625725" y="3465513"/>
          <p14:tracePt t="3920" x="2446338" y="3455988"/>
          <p14:tracePt t="3937" x="2276475" y="3438525"/>
          <p14:tracePt t="3953" x="2197100" y="3419475"/>
          <p14:tracePt t="3970" x="2179638" y="3419475"/>
          <p14:tracePt t="4004" x="2160588" y="3419475"/>
          <p14:tracePt t="4021" x="2152650" y="3419475"/>
          <p14:tracePt t="4037" x="2143125" y="3429000"/>
          <p14:tracePt t="4054" x="2125663" y="3438525"/>
          <p14:tracePt t="4071" x="2098675" y="3446463"/>
          <p14:tracePt t="4088" x="2062163" y="3465513"/>
          <p14:tracePt t="4104" x="2027238" y="3473450"/>
          <p14:tracePt t="4121" x="1990725" y="3490913"/>
          <p14:tracePt t="4138" x="1946275" y="3517900"/>
          <p14:tracePt t="4155" x="1919288" y="3554413"/>
          <p14:tracePt t="4172" x="1884363" y="3589338"/>
          <p14:tracePt t="4188" x="1866900" y="3633788"/>
          <p14:tracePt t="4205" x="1847850" y="3652838"/>
          <p14:tracePt t="4222" x="1839913" y="3660775"/>
          <p14:tracePt t="4239" x="1803400" y="3679825"/>
          <p14:tracePt t="4255" x="1768475" y="3687763"/>
          <p14:tracePt t="4272" x="1731963" y="3705225"/>
          <p14:tracePt t="4289" x="1687513" y="3714750"/>
          <p14:tracePt t="4305" x="1660525" y="3741738"/>
          <p14:tracePt t="4322" x="1633538" y="3768725"/>
          <p14:tracePt t="4339" x="1589088" y="3795713"/>
          <p14:tracePt t="4355" x="1554163" y="3813175"/>
          <p14:tracePt t="4373" x="1490663" y="3830638"/>
          <p14:tracePt t="4389" x="1465263" y="3848100"/>
          <p14:tracePt t="4406" x="1438275" y="3857625"/>
          <p14:tracePt t="4423" x="1428750" y="3867150"/>
          <p14:tracePt t="4439" x="1419225" y="3867150"/>
          <p14:tracePt t="13977" x="1401763" y="3867150"/>
          <p14:tracePt t="13986" x="1393825" y="3867150"/>
          <p14:tracePt t="13994" x="1384300" y="3867150"/>
          <p14:tracePt t="14050" x="1419225" y="3857625"/>
          <p14:tracePt t="14058" x="1509713" y="3822700"/>
          <p14:tracePt t="14066" x="1598613" y="3768725"/>
          <p14:tracePt t="14073" x="1679575" y="3732213"/>
          <p14:tracePt t="14090" x="1847850" y="3625850"/>
          <p14:tracePt t="14107" x="1973263" y="3554413"/>
          <p14:tracePt t="14123" x="2098675" y="3465513"/>
          <p14:tracePt t="14140" x="2205038" y="3394075"/>
          <p14:tracePt t="14158" x="2322513" y="3295650"/>
          <p14:tracePt t="14174" x="2384425" y="3232150"/>
          <p14:tracePt t="14190" x="2455863" y="3152775"/>
          <p14:tracePt t="14207" x="2509838" y="3081338"/>
          <p14:tracePt t="14224" x="2562225" y="3027363"/>
          <p14:tracePt t="14241" x="2608263" y="2982913"/>
          <p14:tracePt t="14257" x="2652713" y="2938463"/>
          <p14:tracePt t="14274" x="2697163" y="2840038"/>
          <p14:tracePt t="14277" x="2714625" y="2786063"/>
          <p14:tracePt t="14292" x="2732088" y="2687638"/>
          <p14:tracePt t="14308" x="2732088" y="2616200"/>
          <p14:tracePt t="14324" x="2724150" y="2554288"/>
          <p14:tracePt t="14341" x="2697163" y="2536825"/>
          <p14:tracePt t="14358" x="2687638" y="2517775"/>
          <p14:tracePt t="14375" x="2679700" y="2517775"/>
          <p14:tracePt t="14440" x="2679700" y="2509838"/>
          <p14:tracePt t="14802" x="2679700" y="2490788"/>
          <p14:tracePt t="14809" x="2687638" y="2473325"/>
          <p14:tracePt t="14816" x="2697163" y="2455863"/>
          <p14:tracePt t="14827" x="2705100" y="2446338"/>
          <p14:tracePt t="14844" x="2732088" y="2401888"/>
          <p14:tracePt t="14861" x="2822575" y="2303463"/>
          <p14:tracePt t="14877" x="2973388" y="2179638"/>
          <p14:tracePt t="14894" x="3116263" y="2062163"/>
          <p14:tracePt t="14911" x="3241675" y="1955800"/>
          <p14:tracePt t="14928" x="3303588" y="1901825"/>
          <p14:tracePt t="14944" x="3375025" y="1847850"/>
          <p14:tracePt t="14961" x="3490913" y="1795463"/>
          <p14:tracePt t="14978" x="3643313" y="1751013"/>
          <p14:tracePt t="14995" x="3795713" y="1731963"/>
          <p14:tracePt t="15012" x="3894138" y="1714500"/>
          <p14:tracePt t="15028" x="3990975" y="1697038"/>
          <p14:tracePt t="15045" x="4062413" y="1687513"/>
          <p14:tracePt t="15062" x="4116388" y="1687513"/>
          <p14:tracePt t="15079" x="4170363" y="1679575"/>
          <p14:tracePt t="15095" x="4241800" y="1670050"/>
          <p14:tracePt t="15112" x="4313238" y="1652588"/>
          <p14:tracePt t="15129" x="4357688" y="1633538"/>
          <p14:tracePt t="15145" x="4375150" y="1625600"/>
          <p14:tracePt t="15162" x="4394200" y="1616075"/>
          <p14:tracePt t="15538" x="4384675" y="1616075"/>
          <p14:tracePt t="15554" x="4375150" y="1616075"/>
          <p14:tracePt t="15568" x="4357688" y="1616075"/>
          <p14:tracePt t="15576" x="4340225" y="1616075"/>
          <p14:tracePt t="15583" x="4322763" y="1625600"/>
          <p14:tracePt t="15598" x="4295775" y="1633538"/>
          <p14:tracePt t="15614" x="4205288" y="1643063"/>
          <p14:tracePt t="15631" x="4010025" y="1670050"/>
          <p14:tracePt t="15648" x="3867150" y="1679575"/>
          <p14:tracePt t="15665" x="3687763" y="1679575"/>
          <p14:tracePt t="15682" x="3509963" y="1679575"/>
          <p14:tracePt t="15698" x="3330575" y="1679575"/>
          <p14:tracePt t="15715" x="3125788" y="1679575"/>
          <p14:tracePt t="15732" x="2946400" y="1704975"/>
          <p14:tracePt t="15749" x="2670175" y="1670050"/>
          <p14:tracePt t="15765" x="2527300" y="1633538"/>
          <p14:tracePt t="15782" x="2411413" y="1608138"/>
          <p14:tracePt t="15799" x="2312988" y="1581150"/>
          <p14:tracePt t="15816" x="2205038" y="1562100"/>
          <p14:tracePt t="15832" x="2089150" y="1554163"/>
          <p14:tracePt t="15849" x="1990725" y="1544638"/>
          <p14:tracePt t="15866" x="1884363" y="1544638"/>
          <p14:tracePt t="15883" x="1857375" y="1544638"/>
          <p14:tracePt t="15899" x="1847850" y="1544638"/>
          <p14:tracePt t="15968" x="1857375" y="1544638"/>
          <p14:tracePt t="15976" x="1866900" y="1544638"/>
          <p14:tracePt t="15984" x="1866900" y="1536700"/>
          <p14:tracePt t="16000" x="1874838" y="1527175"/>
          <p14:tracePt t="16017" x="1884363" y="1517650"/>
          <p14:tracePt t="16037" x="1884363" y="1509713"/>
          <p14:tracePt t="16050" x="1893888" y="1509713"/>
          <p14:tracePt t="16070" x="1901825" y="1509713"/>
          <p14:tracePt t="16110" x="1901825" y="1500188"/>
          <p14:tracePt t="16290" x="1938338" y="1500188"/>
          <p14:tracePt t="16298" x="2027238" y="1536700"/>
          <p14:tracePt t="16306" x="2116138" y="1562100"/>
          <p14:tracePt t="16318" x="2179638" y="1589088"/>
          <p14:tracePt t="16336" x="2401888" y="1687513"/>
          <p14:tracePt t="16352" x="2670175" y="1785938"/>
          <p14:tracePt t="16369" x="3125788" y="1965325"/>
          <p14:tracePt t="16385" x="3562350" y="2036763"/>
          <p14:tracePt t="16402" x="4017963" y="2133600"/>
          <p14:tracePt t="16419" x="4384675" y="2179638"/>
          <p14:tracePt t="16436" x="4660900" y="2179638"/>
          <p14:tracePt t="16453" x="4875213" y="2116138"/>
          <p14:tracePt t="16470" x="5133975" y="2009775"/>
          <p14:tracePt t="16486" x="5313363" y="1955800"/>
          <p14:tracePt t="16503" x="5491163" y="1884363"/>
          <p14:tracePt t="16520" x="5661025" y="1822450"/>
          <p14:tracePt t="16536" x="5803900" y="1758950"/>
          <p14:tracePt t="16553" x="5946775" y="1704975"/>
          <p14:tracePt t="16570" x="6089650" y="1652588"/>
          <p14:tracePt t="16586" x="6232525" y="1589088"/>
          <p14:tracePt t="16603" x="6465888" y="1455738"/>
          <p14:tracePt t="16620" x="6616700" y="1347788"/>
          <p14:tracePt t="16637" x="6742113" y="1214438"/>
          <p14:tracePt t="16653" x="6804025" y="1036638"/>
          <p14:tracePt t="16670" x="6848475" y="857250"/>
          <p14:tracePt t="16687" x="6938963" y="669925"/>
          <p14:tracePt t="16704" x="7072313" y="455613"/>
          <p14:tracePt t="16720" x="7126288" y="303213"/>
          <p14:tracePt t="16737" x="7143750" y="169863"/>
          <p14:tracePt t="16754" x="7143750" y="98425"/>
          <p14:tracePt t="16771" x="7143750" y="44450"/>
          <p14:tracePt t="16787" x="7134225" y="9525"/>
          <p14:tracePt t="16804" x="7134225" y="0"/>
          <p14:tracePt t="16924" x="7134225" y="26988"/>
          <p14:tracePt t="16932" x="7134225" y="80963"/>
          <p14:tracePt t="16939" x="7143750" y="125413"/>
          <p14:tracePt t="16956" x="7153275" y="268288"/>
          <p14:tracePt t="16972" x="7188200" y="455613"/>
          <p14:tracePt t="16988" x="7232650" y="714375"/>
          <p14:tracePt t="17005" x="7331075" y="1187450"/>
          <p14:tracePt t="17022" x="7473950" y="1697038"/>
          <p14:tracePt t="17039" x="7545388" y="2133600"/>
          <p14:tracePt t="17055" x="7572375" y="2428875"/>
          <p14:tracePt t="17072" x="7688263" y="2741613"/>
          <p14:tracePt t="17089" x="7724775" y="2847975"/>
          <p14:tracePt t="17106" x="7742238" y="2884488"/>
          <p14:tracePt t="17325" x="7742238" y="2894013"/>
          <p14:tracePt t="18420" x="7705725" y="2874963"/>
          <p14:tracePt t="18428" x="7653338" y="2847975"/>
          <p14:tracePt t="18436" x="7626350" y="2830513"/>
          <p14:tracePt t="18446" x="7589838" y="2803525"/>
          <p14:tracePt t="18463" x="7510463" y="2751138"/>
          <p14:tracePt t="18480" x="7394575" y="2633663"/>
          <p14:tracePt t="18496" x="7286625" y="2509838"/>
          <p14:tracePt t="18514" x="7224713" y="2401888"/>
          <p14:tracePt t="18530" x="7224713" y="2347913"/>
          <p14:tracePt t="18547" x="7224713" y="2303463"/>
          <p14:tracePt t="18563" x="7224713" y="2268538"/>
          <p14:tracePt t="18580" x="7224713" y="2224088"/>
          <p14:tracePt t="18597" x="7224713" y="2187575"/>
          <p14:tracePt t="18614" x="7224713" y="2143125"/>
          <p14:tracePt t="18631" x="7215188" y="2116138"/>
          <p14:tracePt t="18648" x="7205663" y="2098675"/>
          <p14:tracePt t="18664" x="7205663" y="2089150"/>
          <p14:tracePt t="19188" x="7224713" y="2089150"/>
          <p14:tracePt t="19204" x="7232650" y="2098675"/>
          <p14:tracePt t="19226" x="7242175" y="2098675"/>
          <p14:tracePt t="19290" x="7242175" y="2108200"/>
          <p14:tracePt t="19312" x="7251700" y="2108200"/>
          <p14:tracePt t="19328" x="7259638" y="2116138"/>
          <p14:tracePt t="19344" x="7269163" y="2125663"/>
          <p14:tracePt t="19352" x="7277100" y="2125663"/>
          <p14:tracePt t="19360" x="7286625" y="2143125"/>
          <p14:tracePt t="19368" x="7296150" y="2143125"/>
          <p14:tracePt t="19384" x="7304088" y="2160588"/>
          <p14:tracePt t="19401" x="7313613" y="2160588"/>
          <p14:tracePt t="19418" x="7331075" y="2170113"/>
          <p14:tracePt t="19435" x="7358063" y="2170113"/>
          <p14:tracePt t="19451" x="7375525" y="2170113"/>
          <p14:tracePt t="19468" x="7385050" y="2170113"/>
          <p14:tracePt t="19485" x="7394575" y="2170113"/>
          <p14:tracePt t="19502" x="7412038" y="2143125"/>
          <p14:tracePt t="19518" x="7439025" y="2098675"/>
          <p14:tracePt t="19535" x="7456488" y="2062163"/>
          <p14:tracePt t="19552" x="7456488" y="2017713"/>
          <p14:tracePt t="19569" x="7456488" y="1982788"/>
          <p14:tracePt t="19585" x="7456488" y="1955800"/>
          <p14:tracePt t="19602" x="7473950" y="1893888"/>
          <p14:tracePt t="19619" x="7473950" y="1857375"/>
          <p14:tracePt t="19636" x="7473950" y="1812925"/>
          <p14:tracePt t="19652" x="7466013" y="1768475"/>
          <p14:tracePt t="19669" x="7456488" y="1741488"/>
          <p14:tracePt t="19686" x="7439025" y="1697038"/>
          <p14:tracePt t="19703" x="7439025" y="1679575"/>
          <p14:tracePt t="19720" x="7429500" y="1670050"/>
          <p14:tracePt t="19736" x="7429500" y="1660525"/>
          <p14:tracePt t="19916" x="7429500" y="1670050"/>
          <p14:tracePt t="19956" x="7429500" y="1679575"/>
          <p14:tracePt t="21882" x="7394575" y="1660525"/>
          <p14:tracePt t="21890" x="7313613" y="1633538"/>
          <p14:tracePt t="21899" x="7215188" y="1608138"/>
          <p14:tracePt t="21914" x="6983413" y="1608138"/>
          <p14:tracePt t="21931" x="6653213" y="1616075"/>
          <p14:tracePt t="21948" x="6456363" y="1616075"/>
          <p14:tracePt t="21965" x="6384925" y="1643063"/>
          <p14:tracePt t="21981" x="6375400" y="1652588"/>
          <p14:tracePt t="22142" x="6375400" y="1660525"/>
          <p14:tracePt t="22148" x="6411913" y="1679575"/>
          <p14:tracePt t="22156" x="6465888" y="1714500"/>
          <p14:tracePt t="22166" x="6537325" y="1776413"/>
          <p14:tracePt t="22182" x="6804025" y="1946275"/>
          <p14:tracePt t="22199" x="7037388" y="2062163"/>
          <p14:tracePt t="22216" x="7205663" y="2108200"/>
          <p14:tracePt t="22233" x="7331075" y="2116138"/>
          <p14:tracePt t="22251" x="7439025" y="2098675"/>
          <p14:tracePt t="22266" x="7473950" y="2081213"/>
          <p14:tracePt t="22283" x="7483475" y="2071688"/>
          <p14:tracePt t="22300" x="7491413" y="2062163"/>
          <p14:tracePt t="22422" x="7500938" y="2062163"/>
          <p14:tracePt t="22454" x="7510463" y="2062163"/>
          <p14:tracePt t="27428" x="7500938" y="2062163"/>
          <p14:tracePt t="27436" x="7419975" y="2036763"/>
          <p14:tracePt t="27444" x="7277100" y="1982788"/>
          <p14:tracePt t="27460" x="7081838" y="1893888"/>
          <p14:tracePt t="27477" x="6777038" y="1731963"/>
          <p14:tracePt t="27494" x="6126163" y="1419225"/>
          <p14:tracePt t="27510" x="5456238" y="1241425"/>
          <p14:tracePt t="27527" x="4768850" y="1133475"/>
          <p14:tracePt t="27544" x="3946525" y="893763"/>
          <p14:tracePt t="27561" x="3303588" y="768350"/>
          <p14:tracePt t="27578" x="2303463" y="411163"/>
          <p14:tracePt t="27595" x="1704975" y="187325"/>
          <p14:tracePt t="27611" x="1303338" y="98425"/>
          <p14:tracePt t="27627" x="1062038" y="36513"/>
          <p14:tracePt t="27644" x="901700" y="9525"/>
          <p14:tracePt t="27661" x="768350" y="9525"/>
          <p14:tracePt t="27678" x="625475" y="0"/>
          <p14:tracePt t="27695" x="393700" y="0"/>
          <p14:tracePt t="27711" x="179388" y="0"/>
          <p14:tracePt t="28825" x="4303713" y="3884613"/>
          <p14:tracePt t="28873" x="4303713" y="3894138"/>
          <p14:tracePt t="28889" x="4276725" y="3902075"/>
          <p14:tracePt t="28897" x="4214813" y="3919538"/>
          <p14:tracePt t="28905" x="4125913" y="3938588"/>
          <p14:tracePt t="28919" x="3894138" y="4010025"/>
          <p14:tracePt t="28936" x="3643313" y="4044950"/>
          <p14:tracePt t="28952" x="3357563" y="4044950"/>
          <p14:tracePt t="28969" x="3116263" y="4062413"/>
          <p14:tracePt t="28986" x="2874963" y="4108450"/>
          <p14:tracePt t="29003" x="2643188" y="4170363"/>
          <p14:tracePt t="29019" x="2428875" y="4179888"/>
          <p14:tracePt t="29036" x="2187575" y="4098925"/>
          <p14:tracePt t="29053" x="2054225" y="4054475"/>
          <p14:tracePt t="29069" x="1911350" y="4017963"/>
          <p14:tracePt t="29086" x="1776413" y="3990975"/>
          <p14:tracePt t="29103" x="1660525" y="3956050"/>
          <p14:tracePt t="29120" x="1581150" y="3938588"/>
          <p14:tracePt t="29137" x="1571625" y="3929063"/>
          <p14:tracePt t="31567" x="1616075" y="3929063"/>
          <p14:tracePt t="31575" x="1724025" y="3929063"/>
          <p14:tracePt t="31583" x="1830388" y="3929063"/>
          <p14:tracePt t="31600" x="2071688" y="3911600"/>
          <p14:tracePt t="31617" x="2322513" y="3867150"/>
          <p14:tracePt t="31633" x="2581275" y="3795713"/>
          <p14:tracePt t="31650" x="2759075" y="3776663"/>
          <p14:tracePt t="31667" x="2857500" y="3759200"/>
          <p14:tracePt t="31683" x="2919413" y="3732213"/>
          <p14:tracePt t="31701" x="2990850" y="3670300"/>
          <p14:tracePt t="31717" x="3071813" y="3616325"/>
          <p14:tracePt t="31734" x="3197225" y="3536950"/>
          <p14:tracePt t="31750" x="3394075" y="3429000"/>
          <p14:tracePt t="31767" x="3633788" y="3276600"/>
          <p14:tracePt t="31784" x="3803650" y="3170238"/>
          <p14:tracePt t="31801" x="3929063" y="3089275"/>
          <p14:tracePt t="31817" x="3990975" y="3054350"/>
          <p14:tracePt t="31835" x="4071938" y="3027363"/>
          <p14:tracePt t="31851" x="4143375" y="3027363"/>
          <p14:tracePt t="31868" x="4251325" y="3000375"/>
          <p14:tracePt t="31884" x="4429125" y="2919413"/>
          <p14:tracePt t="31901" x="4616450" y="2847975"/>
          <p14:tracePt t="31918" x="4867275" y="2741613"/>
          <p14:tracePt t="31935" x="5187950" y="2581275"/>
          <p14:tracePt t="31951" x="5527675" y="2465388"/>
          <p14:tracePt t="31968" x="5688013" y="2446338"/>
          <p14:tracePt t="31985" x="5822950" y="2438400"/>
          <p14:tracePt t="32002" x="5875338" y="2438400"/>
          <p14:tracePt t="32018" x="5902325" y="2438400"/>
          <p14:tracePt t="32035" x="5911850" y="2438400"/>
          <p14:tracePt t="32101" x="5919788" y="2428875"/>
          <p14:tracePt t="32117" x="5919788" y="2419350"/>
          <p14:tracePt t="32123" x="5929313" y="2411413"/>
          <p14:tracePt t="33213" x="5938838" y="2411413"/>
          <p14:tracePt t="33221" x="5946775" y="2401888"/>
          <p14:tracePt t="33229" x="5956300" y="2393950"/>
          <p14:tracePt t="33242" x="5965825" y="2374900"/>
          <p14:tracePt t="33258" x="5983288" y="2339975"/>
          <p14:tracePt t="33275" x="6000750" y="2286000"/>
          <p14:tracePt t="33292" x="6018213" y="2259013"/>
          <p14:tracePt t="33309" x="6027738" y="2241550"/>
          <p14:tracePt t="33325" x="6037263" y="2232025"/>
          <p14:tracePt t="33342" x="6037263" y="2224088"/>
          <p14:tracePt t="33375" x="6037263" y="2214563"/>
          <p14:tracePt t="33401" x="6037263" y="2205038"/>
          <p14:tracePt t="33463" x="6027738" y="2205038"/>
          <p14:tracePt t="33487" x="6018213" y="2205038"/>
          <p14:tracePt t="33511" x="6010275" y="2205038"/>
          <p14:tracePt t="33549" x="6010275" y="2197100"/>
          <p14:tracePt t="33589" x="6000750" y="2197100"/>
          <p14:tracePt t="33667" x="6010275" y="2197100"/>
          <p14:tracePt t="33675" x="6027738" y="2205038"/>
          <p14:tracePt t="33683" x="6045200" y="2205038"/>
          <p14:tracePt t="33694" x="6054725" y="2214563"/>
          <p14:tracePt t="33711" x="6089650" y="2224088"/>
          <p14:tracePt t="33727" x="6143625" y="2224088"/>
          <p14:tracePt t="33745" x="6232525" y="2232025"/>
          <p14:tracePt t="33761" x="6259513" y="2232025"/>
          <p14:tracePt t="33778" x="6269038" y="2232025"/>
          <p14:tracePt t="35454" x="6269038" y="2241550"/>
          <p14:tracePt t="35461" x="6259513" y="2268538"/>
          <p14:tracePt t="35470" x="6232525" y="2303463"/>
          <p14:tracePt t="35487" x="6161088" y="2411413"/>
          <p14:tracePt t="35503" x="6089650" y="2517775"/>
          <p14:tracePt t="35520" x="6037263" y="2598738"/>
          <p14:tracePt t="35537" x="5983288" y="2670175"/>
          <p14:tracePt t="35553" x="5938838" y="2705100"/>
          <p14:tracePt t="35570" x="5857875" y="2803525"/>
          <p14:tracePt t="35587" x="5741988" y="2928938"/>
          <p14:tracePt t="35604" x="5562600" y="3098800"/>
          <p14:tracePt t="35621" x="5384800" y="3295650"/>
          <p14:tracePt t="35637" x="5224463" y="3419475"/>
          <p14:tracePt t="35654" x="5126038" y="3490913"/>
          <p14:tracePt t="35671" x="5054600" y="3544888"/>
          <p14:tracePt t="35688" x="5018088" y="3554413"/>
          <p14:tracePt t="35705" x="5000625" y="3562350"/>
          <p14:tracePt t="35721" x="4991100" y="3562350"/>
          <p14:tracePt t="35738" x="4983163" y="3562350"/>
          <p14:tracePt t="35755" x="4965700" y="3562350"/>
          <p14:tracePt t="35771" x="4946650" y="3562350"/>
          <p14:tracePt t="35788" x="4911725" y="3562350"/>
          <p14:tracePt t="35805" x="4875213" y="3581400"/>
          <p14:tracePt t="35822" x="4867275" y="3581400"/>
          <p14:tracePt t="35838" x="4857750" y="3598863"/>
          <p14:tracePt t="35855" x="4848225" y="3598863"/>
          <p14:tracePt t="35915" x="4848225" y="358933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27389" y="130175"/>
            <a:ext cx="5737225" cy="6597650"/>
            <a:chOff x="0" y="0"/>
            <a:chExt cx="3614" cy="4156"/>
          </a:xfrm>
        </p:grpSpPr>
        <p:sp>
          <p:nvSpPr>
            <p:cNvPr id="41988" name="Rectangle 3"/>
            <p:cNvSpPr>
              <a:spLocks noChangeArrowheads="1"/>
            </p:cNvSpPr>
            <p:nvPr/>
          </p:nvSpPr>
          <p:spPr bwMode="auto">
            <a:xfrm>
              <a:off x="0" y="0"/>
              <a:ext cx="3614" cy="233"/>
            </a:xfrm>
            <a:prstGeom prst="rect">
              <a:avLst/>
            </a:prstGeom>
            <a:noFill/>
            <a:ln w="9525">
              <a:noFill/>
              <a:miter lim="800000"/>
              <a:headEnd/>
              <a:tailEnd/>
            </a:ln>
          </p:spPr>
          <p:txBody>
            <a:bodyPr>
              <a:spAutoFit/>
            </a:bodyPr>
            <a:lstStyle/>
            <a:p>
              <a:endParaRPr lang="en-US"/>
            </a:p>
          </p:txBody>
        </p:sp>
        <p:grpSp>
          <p:nvGrpSpPr>
            <p:cNvPr id="3" name="Group 4"/>
            <p:cNvGrpSpPr>
              <a:grpSpLocks/>
            </p:cNvGrpSpPr>
            <p:nvPr/>
          </p:nvGrpSpPr>
          <p:grpSpPr bwMode="auto">
            <a:xfrm>
              <a:off x="0" y="0"/>
              <a:ext cx="3398" cy="4156"/>
              <a:chOff x="0" y="0"/>
              <a:chExt cx="3398" cy="4156"/>
            </a:xfrm>
          </p:grpSpPr>
          <p:sp>
            <p:nvSpPr>
              <p:cNvPr id="41990" name="Rectangle 5"/>
              <p:cNvSpPr>
                <a:spLocks noChangeArrowheads="1"/>
              </p:cNvSpPr>
              <p:nvPr/>
            </p:nvSpPr>
            <p:spPr bwMode="auto">
              <a:xfrm>
                <a:off x="0" y="0"/>
                <a:ext cx="3398" cy="233"/>
              </a:xfrm>
              <a:prstGeom prst="rect">
                <a:avLst/>
              </a:prstGeom>
              <a:noFill/>
              <a:ln w="9525">
                <a:noFill/>
                <a:miter lim="800000"/>
                <a:headEnd/>
                <a:tailEnd/>
              </a:ln>
            </p:spPr>
            <p:txBody>
              <a:bodyPr>
                <a:spAutoFit/>
              </a:bodyPr>
              <a:lstStyle/>
              <a:p>
                <a:endParaRPr lang="en-US"/>
              </a:p>
            </p:txBody>
          </p:sp>
          <p:sp>
            <p:nvSpPr>
              <p:cNvPr id="41991" name="Rectangle 6"/>
              <p:cNvSpPr>
                <a:spLocks noChangeArrowheads="1"/>
              </p:cNvSpPr>
              <p:nvPr/>
            </p:nvSpPr>
            <p:spPr bwMode="auto">
              <a:xfrm>
                <a:off x="0" y="0"/>
                <a:ext cx="3398" cy="4156"/>
              </a:xfrm>
              <a:prstGeom prst="rect">
                <a:avLst/>
              </a:prstGeom>
              <a:noFill/>
              <a:ln w="9525">
                <a:noFill/>
                <a:miter lim="800000"/>
                <a:headEnd/>
                <a:tailEnd/>
              </a:ln>
            </p:spPr>
            <p:txBody>
              <a:bodyPr/>
              <a:lstStyle/>
              <a:p>
                <a:pPr eaLnBrk="0" hangingPunct="0"/>
                <a:r>
                  <a:rPr lang="en-US">
                    <a:hlinkClick r:id="rId2"/>
                  </a:rPr>
                  <a:t>  </a:t>
                </a:r>
                <a:r>
                  <a:rPr lang="en-US" sz="37900"/>
                  <a:t> </a:t>
                </a:r>
                <a:r>
                  <a:rPr lang="en-US"/>
                  <a:t>                                                           </a:t>
                </a:r>
              </a:p>
              <a:p>
                <a:pPr eaLnBrk="0" hangingPunct="0"/>
                <a:endParaRPr lang="en-US"/>
              </a:p>
            </p:txBody>
          </p:sp>
        </p:grpSp>
      </p:grpSp>
      <p:pic>
        <p:nvPicPr>
          <p:cNvPr id="41987" name="Picture 7" descr="Click for Table of Contents">
            <a:hlinkClick r:id="rId2"/>
          </p:cNvPr>
          <p:cNvPicPr>
            <a:picLocks noChangeAspect="1" noChangeArrowheads="1"/>
          </p:cNvPicPr>
          <p:nvPr/>
        </p:nvPicPr>
        <p:blipFill>
          <a:blip r:embed="rId3"/>
          <a:srcRect/>
          <a:stretch>
            <a:fillRect/>
          </a:stretch>
        </p:blipFill>
        <p:spPr bwMode="auto">
          <a:xfrm>
            <a:off x="2819400" y="0"/>
            <a:ext cx="6248400" cy="6858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F655997A-8FA1-4C32-A2B8-8CD217D06BB1}" type="slidenum">
              <a:rPr lang="en-US" smtClean="0"/>
              <a:pPr>
                <a:defRPr/>
              </a:pPr>
              <a:t>21</a:t>
            </a:fld>
            <a:endParaRPr lang="en-US"/>
          </a:p>
        </p:txBody>
      </p:sp>
    </p:spTree>
    <p:extLst>
      <p:ext uri="{BB962C8B-B14F-4D97-AF65-F5344CB8AC3E}">
        <p14:creationId xmlns:p14="http://schemas.microsoft.com/office/powerpoint/2010/main" val="26690311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extLst mod="1">
    <p:ext uri="{3A86A75C-4F4B-4683-9AE1-C65F6400EC91}">
      <p14:laserTraceLst xmlns:p14="http://schemas.microsoft.com/office/powerpoint/2010/main">
        <p14:tracePtLst>
          <p14:tracePt t="2477" x="4759325" y="3608388"/>
          <p14:tracePt t="2495" x="4446588" y="3687763"/>
          <p14:tracePt t="2512" x="4232275" y="3724275"/>
          <p14:tracePt t="2529" x="4071938" y="3732213"/>
          <p14:tracePt t="2547" x="3867150" y="3732213"/>
          <p14:tracePt t="2563" x="3714750" y="3705225"/>
          <p14:tracePt t="2579" x="3589338" y="3687763"/>
          <p14:tracePt t="2596" x="3500438" y="3670300"/>
          <p14:tracePt t="2613" x="3402013" y="3670300"/>
          <p14:tracePt t="2630" x="3322638" y="3687763"/>
          <p14:tracePt t="2647" x="3276600" y="3724275"/>
          <p14:tracePt t="2663" x="3232150" y="3759200"/>
          <p14:tracePt t="2681" x="3197225" y="3786188"/>
          <p14:tracePt t="2697" x="3179763" y="3795713"/>
          <p14:tracePt t="2713" x="3160713" y="3803650"/>
          <p14:tracePt t="2730" x="3152775" y="3813175"/>
          <p14:tracePt t="2747" x="3143250" y="3813175"/>
          <p14:tracePt t="2764" x="3133725" y="3813175"/>
          <p14:tracePt t="2781" x="3108325" y="3813175"/>
          <p14:tracePt t="2797" x="3071813" y="3830638"/>
          <p14:tracePt t="2814" x="3009900" y="3857625"/>
          <p14:tracePt t="2831" x="2928938" y="3894138"/>
          <p14:tracePt t="2848" x="2867025" y="3919538"/>
          <p14:tracePt t="2864" x="2813050" y="3965575"/>
          <p14:tracePt t="2881" x="2759075" y="4010025"/>
          <p14:tracePt t="2898" x="2687638" y="4071938"/>
          <p14:tracePt t="2915" x="2625725" y="4116388"/>
          <p14:tracePt t="2931" x="2581275" y="4143375"/>
          <p14:tracePt t="2948" x="2544763" y="4170363"/>
          <p14:tracePt t="2965" x="2509838" y="4187825"/>
          <p14:tracePt t="2982" x="2473325" y="4205288"/>
          <p14:tracePt t="2999" x="2428875" y="4224338"/>
          <p14:tracePt t="3015" x="2366963" y="4251325"/>
          <p14:tracePt t="3032" x="2276475" y="4303713"/>
          <p14:tracePt t="3049" x="2205038" y="4330700"/>
          <p14:tracePt t="3065" x="2125663" y="4357688"/>
          <p14:tracePt t="3082" x="2071688" y="4367213"/>
          <p14:tracePt t="3099" x="2009775" y="4375150"/>
          <p14:tracePt t="3116" x="1955800" y="4394200"/>
          <p14:tracePt t="3133" x="1901825" y="4402138"/>
          <p14:tracePt t="3149" x="1839913" y="4419600"/>
          <p14:tracePt t="3166" x="1758950" y="4429125"/>
          <p14:tracePt t="3183" x="1724025" y="4429125"/>
          <p14:tracePt t="3200" x="1697038" y="4438650"/>
          <p14:tracePt t="3216" x="1687513" y="4438650"/>
          <p14:tracePt t="3233" x="1679575" y="4446588"/>
          <p14:tracePt t="3250" x="1652588" y="4446588"/>
          <p14:tracePt t="3267" x="1571625" y="4465638"/>
          <p14:tracePt t="3283" x="1544638" y="4465638"/>
          <p14:tracePt t="3300" x="1517650" y="4473575"/>
          <p14:tracePt t="3361" x="1517650" y="4483100"/>
          <p14:tracePt t="3385" x="1509713" y="4483100"/>
          <p14:tracePt t="3393" x="1500188" y="4500563"/>
          <p14:tracePt t="3401" x="1490663" y="4527550"/>
          <p14:tracePt t="3417" x="1482725" y="452755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new </a:t>
            </a:r>
            <a:r>
              <a:rPr lang="en-US" dirty="0" err="1" smtClean="0"/>
              <a:t>Abx</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27181680"/>
              </p:ext>
            </p:extLst>
          </p:nvPr>
        </p:nvGraphicFramePr>
        <p:xfrm>
          <a:off x="532331" y="952501"/>
          <a:ext cx="10808769" cy="5808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F658A67C-BF8B-41D1-81DD-88050FC23223}" type="slidenum">
              <a:rPr lang="en-US" smtClean="0"/>
              <a:pPr/>
              <a:t>22</a:t>
            </a:fld>
            <a:endParaRPr lang="en-US" dirty="0"/>
          </a:p>
        </p:txBody>
      </p:sp>
      <p:sp>
        <p:nvSpPr>
          <p:cNvPr id="8" name="Oval 7"/>
          <p:cNvSpPr/>
          <p:nvPr/>
        </p:nvSpPr>
        <p:spPr>
          <a:xfrm>
            <a:off x="6342407" y="2214898"/>
            <a:ext cx="3296992" cy="32841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0" dirty="0">
                <a:latin typeface="+mj-lt"/>
              </a:rPr>
              <a:t>?</a:t>
            </a:r>
          </a:p>
        </p:txBody>
      </p:sp>
    </p:spTree>
    <p:custDataLst>
      <p:tags r:id="rId1"/>
    </p:custDataLst>
    <p:extLst>
      <p:ext uri="{BB962C8B-B14F-4D97-AF65-F5344CB8AC3E}">
        <p14:creationId xmlns:p14="http://schemas.microsoft.com/office/powerpoint/2010/main" val="247259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6">
                                            <p:graphicEl>
                                              <a:dgm id="{A1A9A689-B1B9-485C-8AD1-EEFF78D152D4}"/>
                                            </p:graphicEl>
                                          </p:spTgt>
                                        </p:tgtEl>
                                        <p:attrNameLst>
                                          <p:attrName>style.visibility</p:attrName>
                                        </p:attrNameLst>
                                      </p:cBhvr>
                                      <p:to>
                                        <p:strVal val="visible"/>
                                      </p:to>
                                    </p:set>
                                    <p:animEffect transition="in" filter="barn(inVertical)">
                                      <p:cBhvr>
                                        <p:cTn id="7" dur="750"/>
                                        <p:tgtEl>
                                          <p:spTgt spid="6">
                                            <p:graphicEl>
                                              <a:dgm id="{A1A9A689-B1B9-485C-8AD1-EEFF78D152D4}"/>
                                            </p:graphicEl>
                                          </p:spTgt>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6">
                                            <p:graphicEl>
                                              <a:dgm id="{38B45526-DABE-41AD-845E-09822BB6033E}"/>
                                            </p:graphicEl>
                                          </p:spTgt>
                                        </p:tgtEl>
                                        <p:attrNameLst>
                                          <p:attrName>style.visibility</p:attrName>
                                        </p:attrNameLst>
                                      </p:cBhvr>
                                      <p:to>
                                        <p:strVal val="visible"/>
                                      </p:to>
                                    </p:set>
                                    <p:animEffect transition="in" filter="barn(inVertical)">
                                      <p:cBhvr>
                                        <p:cTn id="10" dur="750"/>
                                        <p:tgtEl>
                                          <p:spTgt spid="6">
                                            <p:graphicEl>
                                              <a:dgm id="{38B45526-DABE-41AD-845E-09822BB6033E}"/>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500"/>
                                  </p:stCondLst>
                                  <p:childTnLst>
                                    <p:set>
                                      <p:cBhvr>
                                        <p:cTn id="14" dur="1" fill="hold">
                                          <p:stCondLst>
                                            <p:cond delay="0"/>
                                          </p:stCondLst>
                                        </p:cTn>
                                        <p:tgtEl>
                                          <p:spTgt spid="6">
                                            <p:graphicEl>
                                              <a:dgm id="{2D21CA17-85D4-4D26-804C-E64836DE1BA7}"/>
                                            </p:graphicEl>
                                          </p:spTgt>
                                        </p:tgtEl>
                                        <p:attrNameLst>
                                          <p:attrName>style.visibility</p:attrName>
                                        </p:attrNameLst>
                                      </p:cBhvr>
                                      <p:to>
                                        <p:strVal val="visible"/>
                                      </p:to>
                                    </p:set>
                                    <p:animEffect transition="in" filter="barn(inVertical)">
                                      <p:cBhvr>
                                        <p:cTn id="15" dur="750"/>
                                        <p:tgtEl>
                                          <p:spTgt spid="6">
                                            <p:graphicEl>
                                              <a:dgm id="{2D21CA17-85D4-4D26-804C-E64836DE1BA7}"/>
                                            </p:graphicEl>
                                          </p:spTgt>
                                        </p:tgtEl>
                                      </p:cBhvr>
                                    </p:animEffect>
                                  </p:childTnLst>
                                </p:cTn>
                              </p:par>
                              <p:par>
                                <p:cTn id="16" presetID="16" presetClass="entr" presetSubtype="21" fill="hold" grpId="0" nodeType="withEffect">
                                  <p:stCondLst>
                                    <p:cond delay="500"/>
                                  </p:stCondLst>
                                  <p:childTnLst>
                                    <p:set>
                                      <p:cBhvr>
                                        <p:cTn id="17" dur="1" fill="hold">
                                          <p:stCondLst>
                                            <p:cond delay="0"/>
                                          </p:stCondLst>
                                        </p:cTn>
                                        <p:tgtEl>
                                          <p:spTgt spid="6">
                                            <p:graphicEl>
                                              <a:dgm id="{B2AC5C9E-19DA-4BCC-8D9D-0568846146D4}"/>
                                            </p:graphicEl>
                                          </p:spTgt>
                                        </p:tgtEl>
                                        <p:attrNameLst>
                                          <p:attrName>style.visibility</p:attrName>
                                        </p:attrNameLst>
                                      </p:cBhvr>
                                      <p:to>
                                        <p:strVal val="visible"/>
                                      </p:to>
                                    </p:set>
                                    <p:animEffect transition="in" filter="barn(inVertical)">
                                      <p:cBhvr>
                                        <p:cTn id="18" dur="750"/>
                                        <p:tgtEl>
                                          <p:spTgt spid="6">
                                            <p:graphicEl>
                                              <a:dgm id="{B2AC5C9E-19DA-4BCC-8D9D-0568846146D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ppt_x"/>
                                          </p:val>
                                        </p:tav>
                                        <p:tav tm="100000">
                                          <p:val>
                                            <p:strVal val="#ppt_x"/>
                                          </p:val>
                                        </p:tav>
                                      </p:tavLst>
                                    </p:anim>
                                    <p:anim calcmode="lin" valueType="num">
                                      <p:cBhvr additive="base">
                                        <p:cTn id="24"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
            <a:ext cx="10018713" cy="1335742"/>
          </a:xfrm>
        </p:spPr>
        <p:txBody>
          <a:bodyPr/>
          <a:lstStyle/>
          <a:p>
            <a:pPr>
              <a:defRPr/>
            </a:pPr>
            <a:r>
              <a:rPr lang="en-US" dirty="0" smtClean="0"/>
              <a:t>New </a:t>
            </a:r>
            <a:r>
              <a:rPr lang="en-US" dirty="0" err="1" smtClean="0"/>
              <a:t>Abx</a:t>
            </a:r>
            <a:r>
              <a:rPr lang="en-US" dirty="0" smtClean="0"/>
              <a:t> Approvals</a:t>
            </a:r>
            <a:endParaRPr lang="en-US" dirty="0"/>
          </a:p>
        </p:txBody>
      </p:sp>
      <p:sp>
        <p:nvSpPr>
          <p:cNvPr id="44035" name="Content Placeholder 3"/>
          <p:cNvSpPr>
            <a:spLocks noGrp="1"/>
          </p:cNvSpPr>
          <p:nvPr>
            <p:ph idx="1"/>
          </p:nvPr>
        </p:nvSpPr>
        <p:spPr/>
        <p:txBody>
          <a:bodyPr/>
          <a:lstStyle/>
          <a:p>
            <a:pPr eaLnBrk="1" hangingPunct="1"/>
            <a:endParaRPr lang="en-US" dirty="0" smtClean="0"/>
          </a:p>
        </p:txBody>
      </p:sp>
      <p:sp>
        <p:nvSpPr>
          <p:cNvPr id="5" name="Slide Number Placeholder 4"/>
          <p:cNvSpPr>
            <a:spLocks noGrp="1"/>
          </p:cNvSpPr>
          <p:nvPr>
            <p:ph type="sldNum" sz="quarter" idx="12"/>
          </p:nvPr>
        </p:nvSpPr>
        <p:spPr/>
        <p:txBody>
          <a:bodyPr/>
          <a:lstStyle/>
          <a:p>
            <a:pPr>
              <a:defRPr/>
            </a:pPr>
            <a:fld id="{37949906-A0E0-425E-A41B-1C6B08652471}" type="slidenum">
              <a:rPr lang="en-US" smtClean="0"/>
              <a:pPr>
                <a:defRPr/>
              </a:pPr>
              <a:t>23</a:t>
            </a:fld>
            <a:endParaRPr lang="en-US"/>
          </a:p>
        </p:txBody>
      </p:sp>
      <p:pic>
        <p:nvPicPr>
          <p:cNvPr id="2050" name="Picture 2" descr="Figure 1 : Antibiotic approvals over the last three decades in five-year incr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268" y="1187456"/>
            <a:ext cx="9967754" cy="5670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402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extLst mod="1">
    <p:ext uri="{3A86A75C-4F4B-4683-9AE1-C65F6400EC91}">
      <p14:laserTraceLst xmlns:p14="http://schemas.microsoft.com/office/powerpoint/2010/main">
        <p14:tracePtLst>
          <p14:tracePt t="3142" x="1500188" y="4589463"/>
          <p14:tracePt t="3150" x="1527175" y="4679950"/>
          <p14:tracePt t="3157" x="1562100" y="4759325"/>
          <p14:tracePt t="3166" x="1589088" y="4840288"/>
          <p14:tracePt t="3183" x="1608138" y="4965700"/>
          <p14:tracePt t="3200" x="1608138" y="5054600"/>
          <p14:tracePt t="3217" x="1608138" y="5133975"/>
          <p14:tracePt t="3233" x="1608138" y="5197475"/>
          <p14:tracePt t="3250" x="1608138" y="5268913"/>
          <p14:tracePt t="3267" x="1598613" y="5402263"/>
          <p14:tracePt t="3284" x="1581150" y="5510213"/>
          <p14:tracePt t="3300" x="1544638" y="5608638"/>
          <p14:tracePt t="3317" x="1517650" y="5680075"/>
          <p14:tracePt t="3334" x="1490663" y="5724525"/>
          <p14:tracePt t="3351" x="1455738" y="5759450"/>
          <p14:tracePt t="3367" x="1411288" y="5803900"/>
          <p14:tracePt t="3384" x="1347788" y="5875338"/>
          <p14:tracePt t="3402" x="1231900" y="6037263"/>
          <p14:tracePt t="3418" x="1152525" y="6153150"/>
          <p14:tracePt t="3434" x="1071563" y="6224588"/>
          <p14:tracePt t="3451" x="1009650" y="6276975"/>
          <p14:tracePt t="3468" x="955675" y="6313488"/>
          <p14:tracePt t="3485" x="919163" y="6323013"/>
          <p14:tracePt t="3502" x="884238" y="6348413"/>
          <p14:tracePt t="3518" x="866775" y="6357938"/>
          <p14:tracePt t="3535" x="847725" y="6367463"/>
          <p14:tracePt t="3552" x="839788" y="6367463"/>
          <p14:tracePt t="3569" x="812800" y="6367463"/>
          <p14:tracePt t="3585" x="785813" y="6384925"/>
          <p14:tracePt t="3602" x="741363" y="6419850"/>
          <p14:tracePt t="3619" x="696913" y="6465888"/>
          <p14:tracePt t="3636" x="642938" y="6527800"/>
          <p14:tracePt t="3872" x="1143000" y="6465888"/>
          <p14:tracePt t="3880" x="1258888" y="6429375"/>
          <p14:tracePt t="3887" x="1366838" y="6402388"/>
          <p14:tracePt t="3903" x="1625600" y="6394450"/>
          <p14:tracePt t="3920" x="1884363" y="6402388"/>
          <p14:tracePt t="3937" x="2133600" y="6402388"/>
          <p14:tracePt t="3954" x="2339975" y="6375400"/>
          <p14:tracePt t="3971" x="2500313" y="6357938"/>
          <p14:tracePt t="3988" x="2687638" y="6357938"/>
          <p14:tracePt t="4004" x="2813050" y="6375400"/>
          <p14:tracePt t="4021" x="2982913" y="6411913"/>
          <p14:tracePt t="4037" x="3241675" y="6473825"/>
          <p14:tracePt t="4054" x="3536950" y="6554788"/>
          <p14:tracePt t="4071" x="3875088" y="6661150"/>
          <p14:tracePt t="4088" x="4205288" y="6840538"/>
          <p14:tracePt t="4105" x="4465638" y="6848475"/>
          <p14:tracePt t="4122" x="4660900" y="6848475"/>
          <p14:tracePt t="4138" x="4705350" y="6848475"/>
          <p14:tracePt t="4155" x="4741863" y="6848475"/>
          <p14:tracePt t="4172" x="4803775" y="6848475"/>
          <p14:tracePt t="4189" x="4875213" y="6848475"/>
          <p14:tracePt t="4205" x="4919663" y="6848475"/>
          <p14:tracePt t="4222" x="4965700" y="6848475"/>
          <p14:tracePt t="4239" x="5000625" y="6848475"/>
          <p14:tracePt t="4255" x="5089525" y="6848475"/>
          <p14:tracePt t="4272" x="5153025" y="6848475"/>
          <p14:tracePt t="4289" x="5232400" y="6848475"/>
          <p14:tracePt t="4306" x="5303838" y="6848475"/>
          <p14:tracePt t="4322" x="5394325" y="6848475"/>
          <p14:tracePt t="4339" x="5491163" y="6848475"/>
          <p14:tracePt t="4356" x="5634038" y="6848475"/>
          <p14:tracePt t="4373" x="5741988" y="6848475"/>
          <p14:tracePt t="4389" x="5786438" y="6848475"/>
          <p14:tracePt t="4406" x="5813425" y="6848475"/>
          <p14:tracePt t="4423" x="5822950" y="6848475"/>
          <p14:tracePt t="4440" x="5840413" y="6848475"/>
          <p14:tracePt t="4474" x="5848350" y="6848475"/>
          <p14:tracePt t="4490" x="5867400" y="6848475"/>
          <p14:tracePt t="4507" x="5875338" y="6848475"/>
          <p14:tracePt t="4523" x="5894388" y="6848475"/>
          <p14:tracePt t="4540" x="5911850" y="6848475"/>
          <p14:tracePt t="4557" x="5919788" y="6848475"/>
          <p14:tracePt t="4574" x="5929313" y="6848475"/>
          <p14:tracePt t="4591" x="5938838" y="6848475"/>
          <p14:tracePt t="4608" x="5973763" y="6848475"/>
          <p14:tracePt t="4624" x="6010275" y="6823075"/>
          <p14:tracePt t="4641" x="6072188" y="6804025"/>
          <p14:tracePt t="4658" x="6153150" y="6777038"/>
          <p14:tracePt t="4674" x="6197600" y="6769100"/>
          <p14:tracePt t="4691" x="6242050" y="6751638"/>
          <p14:tracePt t="4708" x="6269038" y="6751638"/>
          <p14:tracePt t="4725" x="6303963" y="6732588"/>
          <p14:tracePt t="4741" x="6313488" y="6732588"/>
          <p14:tracePt t="4758" x="6323013" y="6724650"/>
          <p14:tracePt t="4775" x="6348413" y="6715125"/>
          <p14:tracePt t="4792" x="6367463" y="6705600"/>
          <p14:tracePt t="4808" x="6384925" y="6688138"/>
          <p14:tracePt t="4811" x="6402388" y="6688138"/>
          <p14:tracePt t="4826" x="6419850" y="6670675"/>
          <p14:tracePt t="4842" x="6429375" y="6661150"/>
          <p14:tracePt t="4859" x="6446838" y="6653213"/>
          <p14:tracePt t="4875" x="6456363" y="6643688"/>
          <p14:tracePt t="4892" x="6465888" y="6634163"/>
          <p14:tracePt t="4909" x="6483350" y="6626225"/>
          <p14:tracePt t="4926" x="6491288" y="6608763"/>
          <p14:tracePt t="4943" x="6500813" y="6599238"/>
          <p14:tracePt t="4960" x="6518275" y="6589713"/>
          <p14:tracePt t="5022" x="6527800" y="6589713"/>
          <p14:tracePt t="5062" x="6527800" y="6599238"/>
          <p14:tracePt t="5070" x="6537325" y="6599238"/>
          <p14:tracePt t="5250" x="6545263" y="6599238"/>
          <p14:tracePt t="5664" x="6537325" y="6599238"/>
          <p14:tracePt t="5672" x="6518275" y="6599238"/>
          <p14:tracePt t="5680" x="6491288" y="6581775"/>
          <p14:tracePt t="5696" x="6394450" y="6537325"/>
          <p14:tracePt t="5713" x="6303963" y="6510338"/>
          <p14:tracePt t="5730" x="6197600" y="6491288"/>
          <p14:tracePt t="5747" x="6072188" y="6491288"/>
          <p14:tracePt t="5763" x="5919788" y="6562725"/>
          <p14:tracePt t="5780" x="5759450" y="6634163"/>
          <p14:tracePt t="5798" x="5456238" y="6715125"/>
          <p14:tracePt t="5814" x="5268913" y="6724650"/>
          <p14:tracePt t="5830" x="5062538" y="6724650"/>
          <p14:tracePt t="5847" x="4857750" y="6715125"/>
          <p14:tracePt t="5864" x="4608513" y="6705600"/>
          <p14:tracePt t="5881" x="4348163" y="6715125"/>
          <p14:tracePt t="5897" x="4044950" y="6732588"/>
          <p14:tracePt t="5914" x="3741738" y="6759575"/>
          <p14:tracePt t="5931" x="3455988" y="6796088"/>
          <p14:tracePt t="5948" x="3313113" y="6823075"/>
          <p14:tracePt t="5964" x="3205163" y="6823075"/>
          <p14:tracePt t="5981" x="3108325" y="6823075"/>
          <p14:tracePt t="5998" x="3036888" y="6813550"/>
          <p14:tracePt t="6015" x="2946400" y="6796088"/>
          <p14:tracePt t="6031" x="2840038" y="6759575"/>
          <p14:tracePt t="6048" x="2697163" y="6680200"/>
          <p14:tracePt t="6065" x="2571750" y="6634163"/>
          <p14:tracePt t="6082" x="2401888" y="6581775"/>
          <p14:tracePt t="6098" x="2224088" y="6518275"/>
          <p14:tracePt t="6115" x="2000250" y="6446838"/>
          <p14:tracePt t="6132" x="1768475" y="6367463"/>
          <p14:tracePt t="6149" x="1562100" y="6323013"/>
          <p14:tracePt t="6166" x="1366838" y="6286500"/>
          <p14:tracePt t="6182" x="1322388" y="6269038"/>
          <p14:tracePt t="6199" x="1295400" y="6259513"/>
          <p14:tracePt t="6216" x="1285875" y="6251575"/>
          <p14:tracePt t="6232" x="1276350" y="6242050"/>
          <p14:tracePt t="6249" x="1268413" y="6232525"/>
          <p14:tracePt t="6283" x="1268413" y="6224588"/>
          <p14:tracePt t="6299" x="1258888" y="6224588"/>
          <p14:tracePt t="6464" x="1268413" y="6224588"/>
          <p14:tracePt t="6472" x="1268413" y="6232525"/>
          <p14:tracePt t="6502" x="1276350" y="6232525"/>
          <p14:tracePt t="6510" x="1276350" y="6242050"/>
          <p14:tracePt t="6519" x="1285875" y="6242050"/>
          <p14:tracePt t="6534" x="1295400" y="6269038"/>
          <p14:tracePt t="6551" x="1303338" y="6296025"/>
          <p14:tracePt t="6567" x="1312863" y="6330950"/>
          <p14:tracePt t="6584" x="1330325" y="6367463"/>
          <p14:tracePt t="6601" x="1366838" y="6411913"/>
          <p14:tracePt t="6618" x="1411288" y="6438900"/>
          <p14:tracePt t="6635" x="1500188" y="6456363"/>
          <p14:tracePt t="6652" x="1670050" y="6456363"/>
          <p14:tracePt t="6668" x="1768475" y="6456363"/>
          <p14:tracePt t="6685" x="1812925" y="6456363"/>
          <p14:tracePt t="6702" x="1830388" y="6456363"/>
          <p14:tracePt t="6718" x="1847850" y="6456363"/>
          <p14:tracePt t="6735" x="1857375" y="6456363"/>
          <p14:tracePt t="6752" x="1866900" y="6456363"/>
          <p14:tracePt t="6768" x="1919288" y="6438900"/>
          <p14:tracePt t="6785" x="1955800" y="6429375"/>
          <p14:tracePt t="6802" x="1965325" y="6419850"/>
          <p14:tracePt t="6819" x="1965325" y="6411913"/>
          <p14:tracePt t="6870" x="1965325" y="6402388"/>
          <p14:tracePt t="6887" x="1965325" y="6394450"/>
          <p14:tracePt t="6902" x="1965325" y="6375400"/>
          <p14:tracePt t="6910" x="1973263" y="6367463"/>
          <p14:tracePt t="6919" x="1982788" y="6348413"/>
          <p14:tracePt t="6936" x="1990725" y="6313488"/>
          <p14:tracePt t="6953" x="2009775" y="6276975"/>
          <p14:tracePt t="6970" x="2009775" y="6269038"/>
          <p14:tracePt t="6986" x="2009775" y="6259513"/>
          <p14:tracePt t="7082" x="2009775" y="6242050"/>
          <p14:tracePt t="7138" x="2036763" y="6259513"/>
          <p14:tracePt t="7144" x="2071688" y="6330950"/>
          <p14:tracePt t="7154" x="2098675" y="6384925"/>
          <p14:tracePt t="7171" x="2160588" y="6465888"/>
          <p14:tracePt t="7188" x="2259013" y="6500813"/>
          <p14:tracePt t="7204" x="2339975" y="6500813"/>
          <p14:tracePt t="7221" x="2455863" y="6465888"/>
          <p14:tracePt t="7238" x="2687638" y="6330950"/>
          <p14:tracePt t="7254" x="2822575" y="6232525"/>
          <p14:tracePt t="7271" x="2884488" y="6153150"/>
          <p14:tracePt t="7288" x="2901950" y="6108700"/>
          <p14:tracePt t="7305" x="2901950" y="6099175"/>
          <p14:tracePt t="7372" x="2901950" y="6108700"/>
          <p14:tracePt t="7388" x="2911475" y="6108700"/>
          <p14:tracePt t="7396" x="2928938" y="6108700"/>
          <p14:tracePt t="7405" x="2946400" y="6108700"/>
          <p14:tracePt t="7422" x="2982913" y="6099175"/>
          <p14:tracePt t="7439" x="3027363" y="6089650"/>
          <p14:tracePt t="7456" x="3054350" y="6081713"/>
          <p14:tracePt t="7498" x="3009900" y="6126163"/>
          <p14:tracePt t="7506" x="2965450" y="6205538"/>
          <p14:tracePt t="7522" x="2813050" y="6367463"/>
          <p14:tracePt t="7539" x="2679700" y="6527800"/>
          <p14:tracePt t="7556" x="2589213" y="6643688"/>
          <p14:tracePt t="7573" x="2544763" y="6680200"/>
          <p14:tracePt t="7607" x="2536825" y="6680200"/>
          <p14:tracePt t="7623" x="2517775" y="6680200"/>
          <p14:tracePt t="7640" x="2473325" y="6661150"/>
          <p14:tracePt t="7657" x="2428875" y="6653213"/>
          <p14:tracePt t="7673" x="2384425" y="6634163"/>
          <p14:tracePt t="7690" x="2330450" y="6626225"/>
          <p14:tracePt t="7707" x="2286000" y="6626225"/>
          <p14:tracePt t="7724" x="2214563" y="6626225"/>
          <p14:tracePt t="7740" x="2179638" y="6616700"/>
          <p14:tracePt t="7757" x="2143125" y="6608763"/>
          <p14:tracePt t="7774" x="2108200" y="6608763"/>
          <p14:tracePt t="7791" x="2098675" y="6599238"/>
          <p14:tracePt t="7807" x="2089150" y="6599238"/>
          <p14:tracePt t="7824" x="2081213" y="6599238"/>
          <p14:tracePt t="7842" x="2071688" y="6599238"/>
          <p14:tracePt t="7858" x="2054225" y="6599238"/>
          <p14:tracePt t="7875" x="2009775" y="6589713"/>
          <p14:tracePt t="7974" x="1704975" y="6483350"/>
          <p14:tracePt t="7982" x="1660525" y="6465888"/>
          <p14:tracePt t="7992" x="1625600" y="6438900"/>
          <p14:tracePt t="8008" x="1562100" y="6394450"/>
          <p14:tracePt t="8025" x="1500188" y="6340475"/>
          <p14:tracePt t="8042" x="1455738" y="6330950"/>
          <p14:tracePt t="8059" x="1419225" y="6323013"/>
          <p14:tracePt t="8076" x="1366838" y="6296025"/>
          <p14:tracePt t="8092" x="1357313" y="6296025"/>
          <p14:tracePt t="8109" x="1347788" y="6286500"/>
          <p14:tracePt t="8126" x="1339850" y="6286500"/>
          <p14:tracePt t="8143" x="1330325" y="6276975"/>
          <p14:tracePt t="8159" x="1322388" y="6259513"/>
          <p14:tracePt t="8176" x="1312863" y="6232525"/>
          <p14:tracePt t="8193" x="1295400" y="6197600"/>
          <p14:tracePt t="8210" x="1276350" y="6180138"/>
          <p14:tracePt t="8272" x="1268413" y="6180138"/>
          <p14:tracePt t="8288" x="1250950" y="6170613"/>
          <p14:tracePt t="8296" x="1231900" y="6161088"/>
          <p14:tracePt t="8304" x="1214438" y="6161088"/>
          <p14:tracePt t="8312" x="1187450" y="6143625"/>
          <p14:tracePt t="8327" x="1152525" y="6116638"/>
          <p14:tracePt t="8344" x="1036638" y="6045200"/>
          <p14:tracePt t="8360" x="973138" y="6010275"/>
          <p14:tracePt t="8377" x="893763" y="5983288"/>
          <p14:tracePt t="8394" x="822325" y="5965825"/>
          <p14:tracePt t="8410" x="785813" y="5956300"/>
          <p14:tracePt t="8428" x="750888" y="5946775"/>
          <p14:tracePt t="8444" x="750888" y="5938838"/>
          <p14:tracePt t="8500" x="750888" y="5929313"/>
          <p14:tracePt t="8516" x="741363" y="5929313"/>
          <p14:tracePt t="8522" x="741363" y="5919788"/>
          <p14:tracePt t="8538" x="731838" y="5919788"/>
          <p14:tracePt t="8782" x="731838" y="5911850"/>
          <p14:tracePt t="8798" x="731838" y="5884863"/>
          <p14:tracePt t="8806" x="731838" y="5857875"/>
          <p14:tracePt t="8813" x="731838" y="5822950"/>
          <p14:tracePt t="8829" x="723900" y="5724525"/>
          <p14:tracePt t="8846" x="696913" y="5572125"/>
          <p14:tracePt t="8863" x="679450" y="5429250"/>
          <p14:tracePt t="8880" x="660400" y="5276850"/>
          <p14:tracePt t="8896" x="652463" y="5197475"/>
          <p14:tracePt t="8914" x="633413" y="5045075"/>
          <p14:tracePt t="8930" x="625475" y="4946650"/>
          <p14:tracePt t="8947" x="608013" y="4840288"/>
          <p14:tracePt t="8963" x="588963" y="4714875"/>
          <p14:tracePt t="8980" x="581025" y="4554538"/>
          <p14:tracePt t="8997" x="561975" y="4384675"/>
          <p14:tracePt t="9014" x="544513" y="4241800"/>
          <p14:tracePt t="9031" x="527050" y="4116388"/>
          <p14:tracePt t="9048" x="500063" y="3956050"/>
          <p14:tracePt t="9064" x="490538" y="3848100"/>
          <p14:tracePt t="9081" x="482600" y="3751263"/>
          <p14:tracePt t="9098" x="473075" y="3652838"/>
          <p14:tracePt t="9114" x="473075" y="3554413"/>
          <p14:tracePt t="9131" x="473075" y="3465513"/>
          <p14:tracePt t="9148" x="473075" y="3394075"/>
          <p14:tracePt t="9164" x="482600" y="3322638"/>
          <p14:tracePt t="9182" x="490538" y="3232150"/>
          <p14:tracePt t="9198" x="490538" y="3179763"/>
          <p14:tracePt t="9215" x="490538" y="3125788"/>
          <p14:tracePt t="9232" x="482600" y="3071813"/>
          <p14:tracePt t="9248" x="473075" y="3027363"/>
          <p14:tracePt t="9265" x="455613" y="2973388"/>
          <p14:tracePt t="9282" x="455613" y="2919413"/>
          <p14:tracePt t="9299" x="446088" y="2894013"/>
          <p14:tracePt t="9315" x="438150" y="2857500"/>
          <p14:tracePt t="9332" x="438150" y="2830513"/>
          <p14:tracePt t="9349" x="438150" y="2813050"/>
          <p14:tracePt t="9365" x="428625" y="2795588"/>
          <p14:tracePt t="9382" x="428625" y="2768600"/>
          <p14:tracePt t="9400" x="419100" y="2732088"/>
          <p14:tracePt t="9416" x="419100" y="2724150"/>
          <p14:tracePt t="9486" x="419100" y="2741613"/>
          <p14:tracePt t="9494" x="411163" y="2768600"/>
          <p14:tracePt t="9502" x="411163" y="2795588"/>
          <p14:tracePt t="9516" x="401638" y="2822575"/>
          <p14:tracePt t="9533" x="401638" y="2867025"/>
          <p14:tracePt t="9550" x="401638" y="2919413"/>
          <p14:tracePt t="9566" x="393700" y="2973388"/>
          <p14:tracePt t="9583" x="393700" y="3027363"/>
          <p14:tracePt t="9600" x="401638" y="3108325"/>
          <p14:tracePt t="9617" x="419100" y="3214688"/>
          <p14:tracePt t="9634" x="411163" y="3340100"/>
          <p14:tracePt t="9650" x="401638" y="3411538"/>
          <p14:tracePt t="9667" x="384175" y="3482975"/>
          <p14:tracePt t="9684" x="366713" y="3571875"/>
          <p14:tracePt t="9701" x="347663" y="3679825"/>
          <p14:tracePt t="9717" x="339725" y="3803650"/>
          <p14:tracePt t="9734" x="339725" y="3946525"/>
          <p14:tracePt t="9751" x="347663" y="4071938"/>
          <p14:tracePt t="9768" x="384175" y="4241800"/>
          <p14:tracePt t="9784" x="428625" y="4384675"/>
          <p14:tracePt t="9801" x="465138" y="4518025"/>
          <p14:tracePt t="9818" x="490538" y="4633913"/>
          <p14:tracePt t="9835" x="509588" y="4732338"/>
          <p14:tracePt t="9851" x="544513" y="4867275"/>
          <p14:tracePt t="9868" x="615950" y="5037138"/>
          <p14:tracePt t="9885" x="768350" y="5330825"/>
          <p14:tracePt t="9902" x="982663" y="5643563"/>
          <p14:tracePt t="9918" x="1054100" y="5776913"/>
          <p14:tracePt t="9935" x="1089025" y="5867400"/>
          <p14:tracePt t="9952" x="1108075" y="5902325"/>
          <p14:tracePt t="10026" x="1108075" y="5894388"/>
          <p14:tracePt t="10034" x="1108075" y="5867400"/>
          <p14:tracePt t="10042" x="1108075" y="5840413"/>
          <p14:tracePt t="10053" x="1108075" y="5813425"/>
          <p14:tracePt t="10069" x="1108075" y="5768975"/>
          <p14:tracePt t="10086" x="1108075" y="5715000"/>
          <p14:tracePt t="10103" x="1108075" y="5661025"/>
          <p14:tracePt t="10120" x="1108075" y="5527675"/>
          <p14:tracePt t="10136" x="1116013" y="5394325"/>
          <p14:tracePt t="10153" x="1133475" y="5241925"/>
          <p14:tracePt t="10170" x="1152525" y="5108575"/>
          <p14:tracePt t="10187" x="1187450" y="5000625"/>
          <p14:tracePt t="10203" x="1231900" y="4857750"/>
          <p14:tracePt t="10220" x="1250950" y="4714875"/>
          <p14:tracePt t="10237" x="1268413" y="4545013"/>
          <p14:tracePt t="10254" x="1276350" y="4286250"/>
          <p14:tracePt t="10270" x="1295400" y="4133850"/>
          <p14:tracePt t="10287" x="1312863" y="4062413"/>
          <p14:tracePt t="10304" x="1330325" y="3990975"/>
          <p14:tracePt t="10321" x="1357313" y="3919538"/>
          <p14:tracePt t="10337" x="1393825" y="3848100"/>
          <p14:tracePt t="10354" x="1446213" y="3751263"/>
          <p14:tracePt t="10371" x="1490663" y="3608388"/>
          <p14:tracePt t="10388" x="1571625" y="3411538"/>
          <p14:tracePt t="10404" x="1589088" y="3259138"/>
          <p14:tracePt t="10421" x="1598613" y="3133725"/>
          <p14:tracePt t="10438" x="1581150" y="3036888"/>
          <p14:tracePt t="10455" x="1544638" y="2938463"/>
          <p14:tracePt t="10472" x="1517650" y="2822575"/>
          <p14:tracePt t="10488" x="1509713" y="2759075"/>
          <p14:tracePt t="10505" x="1490663" y="2705100"/>
          <p14:tracePt t="10522" x="1482725" y="2643188"/>
          <p14:tracePt t="10538" x="1465263" y="2571750"/>
          <p14:tracePt t="10555" x="1455738" y="2544763"/>
          <p14:tracePt t="10572" x="1438275" y="2527300"/>
          <p14:tracePt t="10589" x="1428750" y="2517775"/>
          <p14:tracePt t="10605" x="1419225" y="2509838"/>
          <p14:tracePt t="10622" x="1411288" y="2500313"/>
          <p14:tracePt t="10676" x="1401763" y="2500313"/>
          <p14:tracePt t="10692" x="1393825" y="2500313"/>
          <p14:tracePt t="10708" x="1384300" y="2500313"/>
          <p14:tracePt t="10717" x="1384300" y="2509838"/>
          <p14:tracePt t="11092" x="1374775" y="2509838"/>
          <p14:tracePt t="11100" x="1366838" y="2509838"/>
          <p14:tracePt t="11868" x="1366838" y="2517775"/>
          <p14:tracePt t="11882" x="1357313" y="2544763"/>
          <p14:tracePt t="11890" x="1357313" y="2554288"/>
          <p14:tracePt t="11898" x="1347788" y="2562225"/>
          <p14:tracePt t="11912" x="1347788" y="2589213"/>
          <p14:tracePt t="11929" x="1330325" y="2625725"/>
          <p14:tracePt t="11946" x="1303338" y="2724150"/>
          <p14:tracePt t="11962" x="1285875" y="2795588"/>
          <p14:tracePt t="11979" x="1276350" y="2874963"/>
          <p14:tracePt t="11996" x="1276350" y="2973388"/>
          <p14:tracePt t="12013" x="1276350" y="3108325"/>
          <p14:tracePt t="12030" x="1285875" y="3251200"/>
          <p14:tracePt t="12047" x="1295400" y="3411538"/>
          <p14:tracePt t="12063" x="1285875" y="3652838"/>
          <p14:tracePt t="12080" x="1258888" y="3803650"/>
          <p14:tracePt t="12097" x="1231900" y="3946525"/>
          <p14:tracePt t="12113" x="1214438" y="4098925"/>
          <p14:tracePt t="12130" x="1204913" y="4205288"/>
          <p14:tracePt t="12147" x="1214438" y="4313238"/>
          <p14:tracePt t="12164" x="1250950" y="4483100"/>
          <p14:tracePt t="12180" x="1276350" y="4616450"/>
          <p14:tracePt t="12197" x="1295400" y="4759325"/>
          <p14:tracePt t="12214" x="1312863" y="4894263"/>
          <p14:tracePt t="12231" x="1330325" y="5045075"/>
          <p14:tracePt t="12247" x="1357313" y="5187950"/>
          <p14:tracePt t="12264" x="1384300" y="5357813"/>
          <p14:tracePt t="12281" x="1401763" y="5527675"/>
          <p14:tracePt t="12299" x="1438275" y="5759450"/>
          <p14:tracePt t="12314" x="1446213" y="5911850"/>
          <p14:tracePt t="12331" x="1473200" y="6108700"/>
          <p14:tracePt t="12348" x="1490663" y="6259513"/>
          <p14:tracePt t="12365" x="1509713" y="6375400"/>
          <p14:tracePt t="12381" x="1527175" y="6456363"/>
          <p14:tracePt t="12398" x="1544638" y="6491288"/>
          <p14:tracePt t="12415" x="1554163" y="6510338"/>
          <p14:tracePt t="12604" x="1581150" y="6491288"/>
          <p14:tracePt t="12616" x="1581150" y="6473825"/>
          <p14:tracePt t="12633" x="1571625" y="6446838"/>
          <p14:tracePt t="12650" x="1571625" y="6429375"/>
          <p14:tracePt t="12666" x="1571625" y="6419850"/>
          <p14:tracePt t="12683" x="1562100" y="6411913"/>
          <p14:tracePt t="12700" x="1554163" y="6402388"/>
          <p14:tracePt t="12717" x="1544638" y="6367463"/>
          <p14:tracePt t="12733" x="1536700" y="6348413"/>
          <p14:tracePt t="12750" x="1517650" y="6340475"/>
          <p14:tracePt t="12767" x="1509713" y="6330950"/>
          <p14:tracePt t="12784" x="1509713" y="6313488"/>
          <p14:tracePt t="12800" x="1500188" y="6303963"/>
          <p14:tracePt t="12817" x="1490663" y="6296025"/>
          <p14:tracePt t="12834" x="1482725" y="6296025"/>
          <p14:tracePt t="12850" x="1473200" y="6286500"/>
          <p14:tracePt t="12867" x="1473200" y="6276975"/>
          <p14:tracePt t="12884" x="1455738" y="6269038"/>
          <p14:tracePt t="12901" x="1446213" y="6259513"/>
          <p14:tracePt t="12918" x="1438275" y="6251575"/>
          <p14:tracePt t="12934" x="1411288" y="6242050"/>
          <p14:tracePt t="12951" x="1393825" y="6224588"/>
          <p14:tracePt t="12968" x="1347788" y="6205538"/>
          <p14:tracePt t="12984" x="1312863" y="6197600"/>
          <p14:tracePt t="13001" x="1268413" y="6180138"/>
          <p14:tracePt t="13018" x="1204913" y="6170613"/>
          <p14:tracePt t="13035" x="1160463" y="6170613"/>
          <p14:tracePt t="13051" x="1125538" y="6161088"/>
          <p14:tracePt t="13068" x="1108075" y="6153150"/>
          <p14:tracePt t="13085" x="1089025" y="6153150"/>
          <p14:tracePt t="13102" x="1071563" y="6153150"/>
          <p14:tracePt t="13119" x="1062038" y="6143625"/>
          <p14:tracePt t="13136" x="1044575" y="6143625"/>
          <p14:tracePt t="13152" x="1036638" y="6143625"/>
          <p14:tracePt t="13169" x="1017588" y="6134100"/>
          <p14:tracePt t="13186" x="973138" y="6126163"/>
          <p14:tracePt t="13203" x="938213" y="6126163"/>
          <p14:tracePt t="13219" x="893763" y="6108700"/>
          <p14:tracePt t="13236" x="857250" y="6099175"/>
          <p14:tracePt t="13253" x="812800" y="6081713"/>
          <p14:tracePt t="13269" x="741363" y="6062663"/>
          <p14:tracePt t="13286" x="704850" y="6054725"/>
          <p14:tracePt t="13303" x="679450" y="6054725"/>
          <p14:tracePt t="13320" x="660400" y="6054725"/>
          <p14:tracePt t="13336" x="652463" y="6072188"/>
          <p14:tracePt t="13353" x="633413" y="6081713"/>
          <p14:tracePt t="13371" x="633413" y="6089650"/>
          <p14:tracePt t="13386" x="633413" y="6108700"/>
          <p14:tracePt t="13403" x="633413" y="6116638"/>
          <p14:tracePt t="13420" x="642938" y="6143625"/>
          <p14:tracePt t="13437" x="660400" y="6153150"/>
          <p14:tracePt t="13454" x="679450" y="6170613"/>
          <p14:tracePt t="13470" x="687388" y="6180138"/>
          <p14:tracePt t="13487" x="696913" y="6188075"/>
          <p14:tracePt t="13504" x="704850" y="6205538"/>
          <p14:tracePt t="13521" x="714375" y="6215063"/>
          <p14:tracePt t="13537" x="723900" y="6224588"/>
          <p14:tracePt t="13554" x="731838" y="6242050"/>
          <p14:tracePt t="13571" x="750888" y="6251575"/>
          <p14:tracePt t="13588" x="768350" y="6276975"/>
          <p14:tracePt t="13604" x="785813" y="6303963"/>
          <p14:tracePt t="13621" x="812800" y="6330950"/>
          <p14:tracePt t="13638" x="839788" y="6348413"/>
          <p14:tracePt t="13655" x="866775" y="6367463"/>
          <p14:tracePt t="13672" x="884238" y="6375400"/>
          <p14:tracePt t="13688" x="911225" y="6394450"/>
          <p14:tracePt t="13705" x="928688" y="6402388"/>
          <p14:tracePt t="13722" x="965200" y="6419850"/>
          <p14:tracePt t="13738" x="1044575" y="6456363"/>
          <p14:tracePt t="13755" x="1108075" y="6500813"/>
          <p14:tracePt t="13772" x="1196975" y="6537325"/>
          <p14:tracePt t="13974" x="1643063" y="6500813"/>
          <p14:tracePt t="13983" x="1660525" y="6483350"/>
          <p14:tracePt t="13991" x="1679575" y="6456363"/>
          <p14:tracePt t="14007" x="1704975" y="6411913"/>
          <p14:tracePt t="14023" x="1731963" y="6375400"/>
          <p14:tracePt t="14040" x="1758950" y="6348413"/>
          <p14:tracePt t="14057" x="1776413" y="6313488"/>
          <p14:tracePt t="14074" x="1803400" y="6276975"/>
          <p14:tracePt t="14090" x="1822450" y="6242050"/>
          <p14:tracePt t="14107" x="1839913" y="6215063"/>
          <p14:tracePt t="14124" x="1839913" y="6188075"/>
          <p14:tracePt t="14140" x="1839913" y="6161088"/>
          <p14:tracePt t="14157" x="1839913" y="6153150"/>
          <p14:tracePt t="14174" x="1839913" y="6134100"/>
          <p14:tracePt t="14191" x="1839913" y="6126163"/>
          <p14:tracePt t="14209" x="1839913" y="6116638"/>
          <p14:tracePt t="14224" x="1830388" y="6099175"/>
          <p14:tracePt t="14241" x="1812925" y="6089650"/>
          <p14:tracePt t="14258" x="1795463" y="6072188"/>
          <p14:tracePt t="14274" x="1785938" y="6062663"/>
          <p14:tracePt t="14291" x="1776413" y="6045200"/>
          <p14:tracePt t="14308" x="1758950" y="6045200"/>
          <p14:tracePt t="14310" x="1751013" y="6037263"/>
          <p14:tracePt t="14325" x="1741488" y="6037263"/>
          <p14:tracePt t="14342" x="1697038" y="6037263"/>
          <p14:tracePt t="14358" x="1660525" y="6027738"/>
          <p14:tracePt t="14375" x="1616075" y="6027738"/>
          <p14:tracePt t="14392" x="1562100" y="6027738"/>
          <p14:tracePt t="14409" x="1527175" y="6027738"/>
          <p14:tracePt t="14426" x="1490663" y="6037263"/>
          <p14:tracePt t="14442" x="1446213" y="6045200"/>
          <p14:tracePt t="14459" x="1419225" y="6054725"/>
          <p14:tracePt t="14476" x="1357313" y="6072188"/>
          <p14:tracePt t="14493" x="1303338" y="6072188"/>
          <p14:tracePt t="14509" x="1250950" y="6081713"/>
          <p14:tracePt t="14526" x="1196975" y="6081713"/>
          <p14:tracePt t="14543" x="1152525" y="6081713"/>
          <p14:tracePt t="14560" x="1098550" y="6081713"/>
          <p14:tracePt t="14576" x="1071563" y="6081713"/>
          <p14:tracePt t="14593" x="1044575" y="6081713"/>
          <p14:tracePt t="14610" x="1036638" y="6089650"/>
          <p14:tracePt t="14626" x="1027113" y="6099175"/>
          <p14:tracePt t="14643" x="1017588" y="6108700"/>
          <p14:tracePt t="14660" x="1009650" y="6116638"/>
          <p14:tracePt t="14677" x="1000125" y="6116638"/>
          <p14:tracePt t="14812" x="1000125" y="6108700"/>
          <p14:tracePt t="14843" x="1000125" y="6099175"/>
          <p14:tracePt t="17663" x="1000125" y="6126163"/>
          <p14:tracePt t="17671" x="1009650" y="6153150"/>
          <p14:tracePt t="17679" x="1017588" y="6180138"/>
          <p14:tracePt t="17693" x="1036638" y="6197600"/>
          <p14:tracePt t="17710" x="1062038" y="6242050"/>
          <p14:tracePt t="17727" x="1081088" y="6296025"/>
          <p14:tracePt t="17743" x="1098550" y="6340475"/>
          <p14:tracePt t="17760" x="1108075" y="6357938"/>
          <p14:tracePt t="17776" x="1108075" y="6367463"/>
          <p14:tracePt t="17793" x="1125538" y="6375400"/>
          <p14:tracePt t="17810" x="1125538" y="6394450"/>
          <p14:tracePt t="17827" x="1133475" y="6402388"/>
          <p14:tracePt t="17843" x="1133475" y="6419850"/>
          <p14:tracePt t="17860" x="1133475" y="6446838"/>
          <p14:tracePt t="18125" x="1143000" y="6446838"/>
          <p14:tracePt t="18133" x="1152525" y="6446838"/>
          <p14:tracePt t="18141" x="1160463" y="6446838"/>
          <p14:tracePt t="18157" x="1169988" y="6446838"/>
          <p14:tracePt t="18180" x="1179513" y="6446838"/>
          <p14:tracePt t="18205" x="1187450" y="6446838"/>
          <p14:tracePt t="18220" x="1187450" y="6438900"/>
          <p14:tracePt t="18235" x="1187450" y="6429375"/>
          <p14:tracePt t="18242" x="1196975" y="6419850"/>
          <p14:tracePt t="18307" x="1196975" y="6411913"/>
          <p14:tracePt t="18321" x="1196975" y="6402388"/>
          <p14:tracePt t="18337" x="1187450" y="6394450"/>
          <p14:tracePt t="18353" x="1187450" y="6384925"/>
          <p14:tracePt t="18377" x="1187450" y="6375400"/>
          <p14:tracePt t="18524" x="1179513" y="6375400"/>
          <p14:tracePt t="19457" x="1187450" y="6375400"/>
          <p14:tracePt t="19465" x="1196975" y="6384925"/>
          <p14:tracePt t="19473" x="1214438" y="6384925"/>
          <p14:tracePt t="19485" x="1231900" y="6394450"/>
          <p14:tracePt t="19502" x="1276350" y="6411913"/>
          <p14:tracePt t="19519" x="1322388" y="6419850"/>
          <p14:tracePt t="19536" x="1357313" y="6429375"/>
          <p14:tracePt t="19552" x="1411288" y="6438900"/>
          <p14:tracePt t="19569" x="1428750" y="6438900"/>
          <p14:tracePt t="19586" x="1446213" y="6438900"/>
          <p14:tracePt t="19602" x="1482725" y="6446838"/>
          <p14:tracePt t="19619" x="1509713" y="6456363"/>
          <p14:tracePt t="19637" x="1562100" y="6456363"/>
          <p14:tracePt t="19653" x="1589088" y="6456363"/>
          <p14:tracePt t="19670" x="1598613" y="6456363"/>
          <p14:tracePt t="19686" x="1616075" y="6446838"/>
          <p14:tracePt t="19703" x="1625600" y="6438900"/>
          <p14:tracePt t="19737" x="1633538" y="6429375"/>
          <p14:tracePt t="20295" x="1633538" y="6411913"/>
          <p14:tracePt t="20302" x="1625600" y="6384925"/>
          <p14:tracePt t="20311" x="1608138" y="6348413"/>
          <p14:tracePt t="20323" x="1571625" y="6303963"/>
          <p14:tracePt t="20340" x="1509713" y="6188075"/>
          <p14:tracePt t="20356" x="1419225" y="6045200"/>
          <p14:tracePt t="20373" x="1330325" y="5822950"/>
          <p14:tracePt t="20390" x="1312863" y="5680075"/>
          <p14:tracePt t="20407" x="1312863" y="5581650"/>
          <p14:tracePt t="20423" x="1312863" y="5491163"/>
          <p14:tracePt t="20440" x="1312863" y="5394325"/>
          <p14:tracePt t="20457" x="1312863" y="5313363"/>
          <p14:tracePt t="20474" x="1303338" y="5197475"/>
          <p14:tracePt t="20490" x="1276350" y="5116513"/>
          <p14:tracePt t="20507" x="1223963" y="5010150"/>
          <p14:tracePt t="20524" x="1187450" y="4884738"/>
          <p14:tracePt t="20541" x="1169988" y="4759325"/>
          <p14:tracePt t="20557" x="1143000" y="4616450"/>
          <p14:tracePt t="20574" x="1116013" y="4465638"/>
          <p14:tracePt t="20591" x="1089025" y="4340225"/>
          <p14:tracePt t="20608" x="1009650" y="4160838"/>
          <p14:tracePt t="20625" x="982663" y="4071938"/>
          <p14:tracePt t="20641" x="973138" y="4027488"/>
          <p14:tracePt t="20658" x="955675" y="3990975"/>
          <p14:tracePt t="20675" x="946150" y="3946525"/>
          <p14:tracePt t="20692" x="938213" y="3911600"/>
          <p14:tracePt t="20708" x="928688" y="3867150"/>
          <p14:tracePt t="20725" x="928688" y="3822700"/>
          <p14:tracePt t="20742" x="928688" y="3724275"/>
          <p14:tracePt t="20759" x="928688" y="3652838"/>
          <p14:tracePt t="20775" x="928688" y="3571875"/>
          <p14:tracePt t="20792" x="928688" y="3482975"/>
          <p14:tracePt t="20809" x="946150" y="3384550"/>
          <p14:tracePt t="20827" x="973138" y="3276600"/>
          <p14:tracePt t="20843" x="982663" y="3232150"/>
          <p14:tracePt t="20859" x="1000125" y="3179763"/>
          <p14:tracePt t="20876" x="1009650" y="3133725"/>
          <p14:tracePt t="20893" x="1027113" y="3098800"/>
          <p14:tracePt t="20910" x="1036638" y="3054350"/>
          <p14:tracePt t="20926" x="1054100" y="3017838"/>
          <p14:tracePt t="20943" x="1071563" y="2973388"/>
          <p14:tracePt t="20960" x="1098550" y="2928938"/>
          <p14:tracePt t="20977" x="1108075" y="2911475"/>
          <p14:tracePt t="20993" x="1116013" y="2884488"/>
          <p14:tracePt t="21010" x="1125538" y="2867025"/>
          <p14:tracePt t="21027" x="1133475" y="2847975"/>
          <p14:tracePt t="21043" x="1143000" y="2822575"/>
          <p14:tracePt t="21060" x="1152525" y="2776538"/>
          <p14:tracePt t="21077" x="1160463" y="2741613"/>
          <p14:tracePt t="21094" x="1160463" y="2697163"/>
          <p14:tracePt t="21111" x="1169988" y="2625725"/>
          <p14:tracePt t="21127" x="1179513" y="2589213"/>
          <p14:tracePt t="21144" x="1187450" y="2554288"/>
          <p14:tracePt t="21161" x="1187450" y="2536825"/>
          <p14:tracePt t="21178" x="1196975" y="2527300"/>
          <p14:tracePt t="21194" x="1196975" y="2517775"/>
          <p14:tracePt t="21211" x="1204913" y="2500313"/>
          <p14:tracePt t="21228" x="1204913" y="2490788"/>
          <p14:tracePt t="21245" x="1214438" y="2482850"/>
          <p14:tracePt t="21261" x="1223963" y="2473325"/>
          <p14:tracePt t="21278" x="1223963" y="2465388"/>
          <p14:tracePt t="21295" x="1231900" y="2465388"/>
          <p14:tracePt t="21312" x="1241425" y="2455863"/>
          <p14:tracePt t="21329" x="1241425" y="2446338"/>
          <p14:tracePt t="21345" x="1250950" y="2428875"/>
          <p14:tracePt t="21379" x="1250950" y="2419350"/>
          <p14:tracePt t="24109" x="1250950" y="2446338"/>
          <p14:tracePt t="24117" x="1250950" y="2509838"/>
          <p14:tracePt t="24126" x="1241425" y="2581275"/>
          <p14:tracePt t="24143" x="1214438" y="2741613"/>
          <p14:tracePt t="24160" x="1187450" y="2982913"/>
          <p14:tracePt t="24176" x="1169988" y="3205163"/>
          <p14:tracePt t="24193" x="1116013" y="3446463"/>
          <p14:tracePt t="24211" x="1054100" y="3751263"/>
          <p14:tracePt t="24227" x="1054100" y="3911600"/>
          <p14:tracePt t="24243" x="1116013" y="4071938"/>
          <p14:tracePt t="24260" x="1250950" y="4259263"/>
          <p14:tracePt t="24277" x="1393825" y="4394200"/>
          <p14:tracePt t="24294" x="1536700" y="4518025"/>
          <p14:tracePt t="24310" x="1670050" y="4670425"/>
          <p14:tracePt t="24327" x="1776413" y="4795838"/>
          <p14:tracePt t="24345" x="1946275" y="4983163"/>
          <p14:tracePt t="24361" x="2009775" y="5045075"/>
          <p14:tracePt t="24378" x="2044700" y="5072063"/>
          <p14:tracePt t="24394" x="2089150" y="5099050"/>
          <p14:tracePt t="24411" x="2133600" y="5126038"/>
          <p14:tracePt t="24428" x="2197100" y="5160963"/>
          <p14:tracePt t="24445" x="2232025" y="5187950"/>
          <p14:tracePt t="24462" x="2286000" y="5232400"/>
          <p14:tracePt t="24478" x="2401888" y="5340350"/>
          <p14:tracePt t="24495" x="2500313" y="5465763"/>
          <p14:tracePt t="24512" x="2616200" y="5616575"/>
          <p14:tracePt t="24528" x="2687638" y="5705475"/>
          <p14:tracePt t="24603" x="2687638" y="5715000"/>
          <p14:tracePt t="24611" x="2687638" y="5732463"/>
          <p14:tracePt t="24619" x="2687638" y="5751513"/>
          <p14:tracePt t="24629" x="2697163" y="5768975"/>
          <p14:tracePt t="24646" x="2714625" y="5813425"/>
          <p14:tracePt t="24662" x="2714625" y="5857875"/>
          <p14:tracePt t="24679" x="2714625" y="5867400"/>
          <p14:tracePt t="24696" x="2705100" y="5884863"/>
          <p14:tracePt t="24713" x="2705100" y="5929313"/>
          <p14:tracePt t="24730" x="2705100" y="5973763"/>
          <p14:tracePt t="24746" x="2714625" y="6018213"/>
          <p14:tracePt t="24763" x="2724150" y="6045200"/>
          <p14:tracePt t="25371" x="2724150" y="6037263"/>
          <p14:tracePt t="25379" x="2724150" y="6010275"/>
          <p14:tracePt t="25387" x="2724150" y="5973763"/>
          <p14:tracePt t="25400" x="2714625" y="5929313"/>
          <p14:tracePt t="25417" x="2643188" y="5626100"/>
          <p14:tracePt t="25433" x="2608263" y="5402263"/>
          <p14:tracePt t="25450" x="2608263" y="5180013"/>
          <p14:tracePt t="25467" x="2616200" y="5027613"/>
          <p14:tracePt t="25483" x="2633663" y="4902200"/>
          <p14:tracePt t="25500" x="2660650" y="4803775"/>
          <p14:tracePt t="25517" x="2660650" y="4697413"/>
          <p14:tracePt t="25534" x="2633663" y="4589463"/>
          <p14:tracePt t="25551" x="2633663" y="4411663"/>
          <p14:tracePt t="25567" x="2652713" y="4330700"/>
          <p14:tracePt t="25584" x="2697163" y="4232275"/>
          <p14:tracePt t="25601" x="2724150" y="4152900"/>
          <p14:tracePt t="25618" x="2759075" y="4071938"/>
          <p14:tracePt t="25634" x="2776538" y="3983038"/>
          <p14:tracePt t="25651" x="2795588" y="3884613"/>
          <p14:tracePt t="25668" x="2803525" y="3786188"/>
          <p14:tracePt t="25685" x="2776538" y="3571875"/>
          <p14:tracePt t="25701" x="2724150" y="3402013"/>
          <p14:tracePt t="25718" x="2679700" y="3295650"/>
          <p14:tracePt t="25735" x="2643188" y="3214688"/>
          <p14:tracePt t="25751" x="2633663" y="3179763"/>
          <p14:tracePt t="25768" x="2616200" y="3143250"/>
          <p14:tracePt t="25785" x="2608263" y="3081338"/>
          <p14:tracePt t="25802" x="2589213" y="3027363"/>
          <p14:tracePt t="25818" x="2581275" y="2973388"/>
          <p14:tracePt t="25835" x="2581275" y="2955925"/>
          <p14:tracePt t="25852" x="2571750" y="2938463"/>
          <p14:tracePt t="25869" x="2571750" y="2928938"/>
          <p14:tracePt t="25886" x="2571750" y="2919413"/>
          <p14:tracePt t="25903" x="2562225" y="2894013"/>
          <p14:tracePt t="25919" x="2554288" y="2847975"/>
          <p14:tracePt t="25936" x="2536825" y="2803525"/>
          <p14:tracePt t="25952" x="2527300" y="2759075"/>
          <p14:tracePt t="25969" x="2517775" y="2741613"/>
          <p14:tracePt t="27149" x="2517775" y="2751138"/>
          <p14:tracePt t="27305" x="2517775" y="2759075"/>
          <p14:tracePt t="27321" x="2527300" y="2759075"/>
          <p14:tracePt t="27353" x="2536825" y="2759075"/>
          <p14:tracePt t="27361" x="2536825" y="2768600"/>
          <p14:tracePt t="27463" x="2544763" y="2776538"/>
          <p14:tracePt t="29593" x="2544763" y="2786063"/>
          <p14:tracePt t="29602" x="2544763" y="2795588"/>
          <p14:tracePt t="29609" x="2536825" y="2803525"/>
          <p14:tracePt t="29622" x="2536825" y="2822575"/>
          <p14:tracePt t="29638" x="2527300" y="2857500"/>
          <p14:tracePt t="29655" x="2509838" y="2911475"/>
          <p14:tracePt t="29672" x="2500313" y="2955925"/>
          <p14:tracePt t="29689" x="2490788" y="2982913"/>
          <p14:tracePt t="29706" x="2482850" y="3027363"/>
          <p14:tracePt t="29722" x="2482850" y="3062288"/>
          <p14:tracePt t="29739" x="2473325" y="3108325"/>
          <p14:tracePt t="29756" x="2473325" y="3160713"/>
          <p14:tracePt t="29773" x="2482850" y="3241675"/>
          <p14:tracePt t="29789" x="2490788" y="3295650"/>
          <p14:tracePt t="29806" x="2509838" y="3330575"/>
          <p14:tracePt t="29823" x="2517775" y="3357563"/>
          <p14:tracePt t="29840" x="2536825" y="3384550"/>
          <p14:tracePt t="29856" x="2554288" y="3419475"/>
          <p14:tracePt t="29873" x="2598738" y="3465513"/>
          <p14:tracePt t="29890" x="2643188" y="3509963"/>
          <p14:tracePt t="29907" x="2697163" y="3571875"/>
          <p14:tracePt t="29924" x="2724150" y="3598863"/>
          <p14:tracePt t="29940" x="2751138" y="3616325"/>
          <p14:tracePt t="29957" x="2795588" y="3633788"/>
          <p14:tracePt t="29974" x="2822575" y="3652838"/>
          <p14:tracePt t="29990" x="2884488" y="3660775"/>
          <p14:tracePt t="30007" x="2928938" y="3660775"/>
          <p14:tracePt t="30024" x="2982913" y="3660775"/>
          <p14:tracePt t="30041" x="3027363" y="3643313"/>
          <p14:tracePt t="30057" x="3062288" y="3625850"/>
          <p14:tracePt t="30074" x="3108325" y="3608388"/>
          <p14:tracePt t="30091" x="3143250" y="3581400"/>
          <p14:tracePt t="30108" x="3179763" y="3554413"/>
          <p14:tracePt t="30126" x="3268663" y="3465513"/>
          <p14:tracePt t="30141" x="3340100" y="3402013"/>
          <p14:tracePt t="30158" x="3384550" y="3322638"/>
          <p14:tracePt t="30175" x="3402013" y="3205163"/>
          <p14:tracePt t="30192" x="3438525" y="3081338"/>
          <p14:tracePt t="30208" x="3473450" y="2965450"/>
          <p14:tracePt t="30225" x="3490913" y="2867025"/>
          <p14:tracePt t="30242" x="3500438" y="2768600"/>
          <p14:tracePt t="30259" x="3500438" y="2643188"/>
          <p14:tracePt t="30275" x="3490913" y="2589213"/>
          <p14:tracePt t="30292" x="3455988" y="2544763"/>
          <p14:tracePt t="30309" x="3429000" y="2500313"/>
          <p14:tracePt t="30325" x="3402013" y="2465388"/>
          <p14:tracePt t="30342" x="3367088" y="2419350"/>
          <p14:tracePt t="30359" x="3322638" y="2366963"/>
          <p14:tracePt t="30376" x="3276600" y="2330450"/>
          <p14:tracePt t="30393" x="3214688" y="2268538"/>
          <p14:tracePt t="30409" x="3170238" y="2241550"/>
          <p14:tracePt t="30426" x="3108325" y="2214563"/>
          <p14:tracePt t="30443" x="3054350" y="2179638"/>
          <p14:tracePt t="30460" x="2965450" y="2143125"/>
          <p14:tracePt t="30476" x="2867025" y="2116138"/>
          <p14:tracePt t="30493" x="2670175" y="2054225"/>
          <p14:tracePt t="30510" x="2562225" y="2036763"/>
          <p14:tracePt t="30526" x="2465388" y="2027238"/>
          <p14:tracePt t="30543" x="2374900" y="2027238"/>
          <p14:tracePt t="30560" x="2295525" y="2054225"/>
          <p14:tracePt t="30577" x="2197100" y="2125663"/>
          <p14:tracePt t="30594" x="2098675" y="2197100"/>
          <p14:tracePt t="30611" x="1946275" y="2366963"/>
          <p14:tracePt t="30628" x="1812925" y="2482850"/>
          <p14:tracePt t="30644" x="1679575" y="2562225"/>
          <p14:tracePt t="30661" x="1527175" y="2616200"/>
          <p14:tracePt t="30677" x="1393825" y="2633663"/>
          <p14:tracePt t="30694" x="1258888" y="2652713"/>
          <p14:tracePt t="30711" x="1108075" y="2679700"/>
          <p14:tracePt t="30728" x="973138" y="2732088"/>
          <p14:tracePt t="30745" x="812800" y="2857500"/>
          <p14:tracePt t="30761" x="750888" y="2946400"/>
          <p14:tracePt t="30778" x="687388" y="3017838"/>
          <p14:tracePt t="30795" x="642938" y="3089275"/>
          <p14:tracePt t="30811" x="633413" y="3143250"/>
          <p14:tracePt t="30828" x="633413" y="3251200"/>
          <p14:tracePt t="30845" x="660400" y="3411538"/>
          <p14:tracePt t="30862" x="758825" y="3616325"/>
          <p14:tracePt t="30878" x="822325" y="3705225"/>
          <p14:tracePt t="30895" x="847725" y="3732213"/>
          <p14:tracePt t="30912" x="874713" y="3751263"/>
          <p14:tracePt t="30929" x="911225" y="3759200"/>
          <p14:tracePt t="30945" x="946150" y="3776663"/>
          <p14:tracePt t="30963" x="1017588" y="3776663"/>
          <p14:tracePt t="30979" x="1062038" y="3776663"/>
          <p14:tracePt t="30996" x="1108075" y="3776663"/>
          <p14:tracePt t="31013" x="1160463" y="3768725"/>
          <p14:tracePt t="31029" x="1223963" y="3751263"/>
          <p14:tracePt t="31046" x="1276350" y="3741738"/>
          <p14:tracePt t="31063" x="1339850" y="3732213"/>
          <p14:tracePt t="31079" x="1401763" y="3732213"/>
          <p14:tracePt t="31098" x="1465263" y="3741738"/>
          <p14:tracePt t="31113" x="1509713" y="3759200"/>
          <p14:tracePt t="31130" x="1527175" y="3759200"/>
          <p14:tracePt t="31147" x="1554163" y="3768725"/>
          <p14:tracePt t="31164" x="1589088" y="3776663"/>
          <p14:tracePt t="31180" x="1625600" y="3786188"/>
          <p14:tracePt t="31197" x="1670050" y="3786188"/>
          <p14:tracePt t="31213" x="1697038" y="3786188"/>
          <p14:tracePt t="31230" x="1704975" y="3786188"/>
          <p14:tracePt t="31277" x="1714500" y="3795713"/>
          <p14:tracePt t="31323" x="1724025" y="3795713"/>
          <p14:tracePt t="31355" x="1724025" y="3803650"/>
          <p14:tracePt t="31363" x="1724025" y="3813175"/>
          <p14:tracePt t="31379" x="1724025" y="3822700"/>
          <p14:tracePt t="31401" x="1724025" y="3830638"/>
          <p14:tracePt t="32852" x="1724025" y="3840163"/>
          <p14:tracePt t="32859" x="1724025" y="3848100"/>
          <p14:tracePt t="32876" x="1724025" y="3857625"/>
          <p14:tracePt t="32891" x="1724025" y="3867150"/>
          <p14:tracePt t="32907" x="1724025" y="3875088"/>
          <p14:tracePt t="32930" x="1724025" y="3884613"/>
          <p14:tracePt t="33040" x="1724025" y="3875088"/>
          <p14:tracePt t="33181" x="1731963" y="3875088"/>
          <p14:tracePt t="33800" x="1741488" y="3867150"/>
          <p14:tracePt t="33824" x="1741488" y="3857625"/>
          <p14:tracePt t="33831" x="1751013" y="3857625"/>
          <p14:tracePt t="33854" x="1751013" y="3848100"/>
          <p14:tracePt t="34012" x="1758950" y="3848100"/>
          <p14:tracePt t="34167" x="1768475" y="3848100"/>
          <p14:tracePt t="34184" x="1776413" y="3840163"/>
          <p14:tracePt t="35805" x="1776413" y="3848100"/>
          <p14:tracePt t="35922" x="1785938" y="3848100"/>
          <p14:tracePt t="35946" x="1785938" y="3840163"/>
          <p14:tracePt t="35953" x="1795463" y="3840163"/>
          <p14:tracePt t="37004" x="1795463" y="3830638"/>
          <p14:tracePt t="39174" x="1803400" y="3830638"/>
          <p14:tracePt t="39190" x="1812925" y="3830638"/>
          <p14:tracePt t="39198" x="1830388" y="3830638"/>
          <p14:tracePt t="39214" x="1839913" y="3822700"/>
          <p14:tracePt t="39222" x="1847850" y="3822700"/>
          <p14:tracePt t="39239" x="1857375" y="3803650"/>
          <p14:tracePt t="39256" x="1874838" y="3768725"/>
          <p14:tracePt t="39272" x="1874838" y="3724275"/>
          <p14:tracePt t="39290" x="1884363" y="3660775"/>
          <p14:tracePt t="39306" x="1874838" y="3616325"/>
          <p14:tracePt t="39323" x="1866900" y="3562350"/>
          <p14:tracePt t="39340" x="1847850" y="3509963"/>
          <p14:tracePt t="39356" x="1839913" y="3465513"/>
          <p14:tracePt t="39373" x="1812925" y="3419475"/>
          <p14:tracePt t="39390" x="1795463" y="3394075"/>
          <p14:tracePt t="39407" x="1785938" y="3357563"/>
          <p14:tracePt t="39424" x="1751013" y="3295650"/>
          <p14:tracePt t="39440" x="1714500" y="3259138"/>
          <p14:tracePt t="39457" x="1687513" y="3205163"/>
          <p14:tracePt t="39473" x="1652588" y="3160713"/>
          <p14:tracePt t="39490" x="1633538" y="3125788"/>
          <p14:tracePt t="39507" x="1633538" y="3116263"/>
          <p14:tracePt t="39524" x="1633538" y="3108325"/>
          <p14:tracePt t="39541" x="1625600" y="3098800"/>
          <p14:tracePt t="39558" x="1625600" y="3081338"/>
          <p14:tracePt t="39574" x="1616075" y="3062288"/>
          <p14:tracePt t="39591" x="1616075" y="3054350"/>
          <p14:tracePt t="39608" x="1616075" y="3044825"/>
          <p14:tracePt t="39746" x="1625600" y="3044825"/>
          <p14:tracePt t="39762" x="1633538" y="3044825"/>
          <p14:tracePt t="39784" x="1643063" y="3044825"/>
          <p14:tracePt t="39862" x="1643063" y="3027363"/>
          <p14:tracePt t="39870" x="1643063" y="3000375"/>
          <p14:tracePt t="39878" x="1643063" y="2973388"/>
          <p14:tracePt t="39892" x="1643063" y="2946400"/>
          <p14:tracePt t="39910" x="1633538" y="2919413"/>
          <p14:tracePt t="39926" x="1633538" y="2901950"/>
          <p14:tracePt t="39943" x="1625600" y="2894013"/>
          <p14:tracePt t="39976" x="1616075" y="2884488"/>
          <p14:tracePt t="39993" x="1598613" y="2867025"/>
          <p14:tracePt t="40010" x="1598613" y="2857500"/>
          <p14:tracePt t="40027" x="1589088" y="2847975"/>
          <p14:tracePt t="40044" x="1589088" y="2830513"/>
          <p14:tracePt t="40060" x="1581150" y="2822575"/>
          <p14:tracePt t="40077" x="1581150" y="2803525"/>
          <p14:tracePt t="40093" x="1571625" y="2795588"/>
          <p14:tracePt t="40110" x="1562100" y="2776538"/>
          <p14:tracePt t="40127" x="1554163" y="2751138"/>
          <p14:tracePt t="40144" x="1554163" y="2714625"/>
          <p14:tracePt t="40160" x="1554163" y="2697163"/>
          <p14:tracePt t="40177" x="1544638" y="2687638"/>
          <p14:tracePt t="40194" x="1544638" y="2652713"/>
          <p14:tracePt t="40211" x="1544638" y="2608263"/>
          <p14:tracePt t="40227" x="1544638" y="2581275"/>
          <p14:tracePt t="40244" x="1544638" y="2544763"/>
          <p14:tracePt t="40262" x="1554163" y="2527300"/>
          <p14:tracePt t="40278" x="1554163" y="2517775"/>
          <p14:tracePt t="40294" x="1554163" y="2509838"/>
          <p14:tracePt t="40311" x="1554163" y="2500313"/>
          <p14:tracePt t="40328" x="1554163" y="2490788"/>
          <p14:tracePt t="40345" x="1554163" y="2482850"/>
          <p14:tracePt t="40362" x="1554163" y="2465388"/>
          <p14:tracePt t="40378" x="1554163" y="2455863"/>
          <p14:tracePt t="40396" x="1554163" y="2446338"/>
          <p14:tracePt t="40412" x="1554163" y="2438400"/>
          <p14:tracePt t="40429" x="1554163" y="2428875"/>
          <p14:tracePt t="40506" x="1554163" y="2419350"/>
          <p14:tracePt t="40512" x="1544638" y="2419350"/>
          <p14:tracePt t="40520" x="1544638" y="2411413"/>
          <p14:tracePt t="40536" x="1544638" y="2401888"/>
          <p14:tracePt t="40552" x="1536700" y="2401888"/>
          <p14:tracePt t="40563" x="1536700" y="2393950"/>
          <p14:tracePt t="40678" x="1544638" y="2393950"/>
          <p14:tracePt t="40694" x="1554163" y="2393950"/>
          <p14:tracePt t="40708" x="1562100" y="2393950"/>
          <p14:tracePt t="40716" x="1571625" y="2393950"/>
          <p14:tracePt t="40732" x="1581150" y="2401888"/>
          <p14:tracePt t="40748" x="1589088" y="2401888"/>
          <p14:tracePt t="40764" x="1598613" y="2411413"/>
          <p14:tracePt t="40781" x="1608138" y="2419350"/>
          <p14:tracePt t="40797" x="1633538" y="2438400"/>
          <p14:tracePt t="40814" x="1660525" y="2455863"/>
          <p14:tracePt t="40831" x="1704975" y="2473325"/>
          <p14:tracePt t="40847" x="1731963" y="2482850"/>
          <p14:tracePt t="40864" x="1741488" y="2490788"/>
          <p14:tracePt t="40881" x="1768475" y="2490788"/>
          <p14:tracePt t="40898" x="1776413" y="2490788"/>
          <p14:tracePt t="40914" x="1785938" y="2490788"/>
          <p14:tracePt t="40931" x="1795463" y="2490788"/>
          <p14:tracePt t="40948" x="1803400" y="2490788"/>
          <p14:tracePt t="40965" x="1812925" y="2490788"/>
          <p14:tracePt t="40982" x="1830388" y="2490788"/>
          <p14:tracePt t="40998" x="1839913" y="2500313"/>
          <p14:tracePt t="41015" x="1874838" y="2509838"/>
          <p14:tracePt t="41032" x="1901825" y="2517775"/>
          <p14:tracePt t="41049" x="1938338" y="2536825"/>
          <p14:tracePt t="41065" x="1973263" y="2536825"/>
          <p14:tracePt t="41082" x="2017713" y="2536825"/>
          <p14:tracePt t="41099" x="2054225" y="2536825"/>
          <p14:tracePt t="41116" x="2125663" y="2509838"/>
          <p14:tracePt t="41132" x="2152650" y="2509838"/>
          <p14:tracePt t="41149" x="2187575" y="2509838"/>
          <p14:tracePt t="41166" x="2224088" y="2509838"/>
          <p14:tracePt t="41182" x="2259013" y="2517775"/>
          <p14:tracePt t="41199" x="2295525" y="2527300"/>
          <p14:tracePt t="41216" x="2312988" y="2527300"/>
          <p14:tracePt t="41233" x="2357438" y="2544763"/>
          <p14:tracePt t="41250" x="2384425" y="2554288"/>
          <p14:tracePt t="41266" x="2411413" y="2571750"/>
          <p14:tracePt t="41283" x="2428875" y="2571750"/>
          <p14:tracePt t="41300" x="2438400" y="2581275"/>
          <p14:tracePt t="41317" x="2446338" y="2581275"/>
          <p14:tracePt t="41333" x="2455863" y="2581275"/>
          <p14:tracePt t="41350" x="2465388" y="2581275"/>
          <p14:tracePt t="41367" x="2482850" y="2581275"/>
          <p14:tracePt t="41383" x="2500313" y="2581275"/>
          <p14:tracePt t="41400" x="2517775" y="2581275"/>
          <p14:tracePt t="41417" x="2527300" y="2581275"/>
          <p14:tracePt t="41434" x="2536825" y="2589213"/>
          <p14:tracePt t="41450" x="2544763" y="2598738"/>
          <p14:tracePt t="41468" x="2589213" y="2633663"/>
          <p14:tracePt t="41484" x="2633663" y="2660650"/>
          <p14:tracePt t="41501" x="2697163" y="2705100"/>
          <p14:tracePt t="41518" x="2759075" y="2741613"/>
          <p14:tracePt t="41534" x="2795588" y="2751138"/>
          <p14:tracePt t="41551" x="2822575" y="2768600"/>
          <p14:tracePt t="41568" x="2847975" y="2776538"/>
          <p14:tracePt t="41585" x="2867025" y="2786063"/>
          <p14:tracePt t="41602" x="2955925" y="2830513"/>
          <p14:tracePt t="41618" x="3062288" y="2867025"/>
          <p14:tracePt t="41635" x="3152775" y="2901950"/>
          <p14:tracePt t="41652" x="3224213" y="2938463"/>
          <p14:tracePt t="41668" x="3276600" y="2965450"/>
          <p14:tracePt t="41685" x="3313113" y="2973388"/>
          <p14:tracePt t="41702" x="3357563" y="3009900"/>
          <p14:tracePt t="41719" x="3438525" y="3081338"/>
          <p14:tracePt t="41735" x="3500438" y="3125788"/>
          <p14:tracePt t="41752" x="3562350" y="3170238"/>
          <p14:tracePt t="41769" x="3608388" y="3197225"/>
          <p14:tracePt t="41786" x="3652838" y="3214688"/>
          <p14:tracePt t="41802" x="3679825" y="3232150"/>
          <p14:tracePt t="41820" x="3697288" y="3251200"/>
          <p14:tracePt t="41836" x="3724275" y="3268663"/>
          <p14:tracePt t="41853" x="3759200" y="3295650"/>
          <p14:tracePt t="41869" x="3813175" y="3340100"/>
          <p14:tracePt t="41886" x="3867150" y="3384550"/>
          <p14:tracePt t="41903" x="3902075" y="3429000"/>
          <p14:tracePt t="41920" x="3919538" y="3438525"/>
          <p14:tracePt t="41936" x="3965575" y="3465513"/>
          <p14:tracePt t="41954" x="4017963" y="3509963"/>
          <p14:tracePt t="41970" x="4044950" y="3527425"/>
          <p14:tracePt t="41987" x="4062413" y="3536950"/>
          <p14:tracePt t="42003" x="4071938" y="3536950"/>
          <p14:tracePt t="42020" x="4081463" y="3544888"/>
          <p14:tracePt t="42037" x="4081463" y="3554413"/>
          <p14:tracePt t="42054" x="4089400" y="3562350"/>
          <p14:tracePt t="42071" x="4125913" y="3589338"/>
          <p14:tracePt t="42087" x="4170363" y="3616325"/>
          <p14:tracePt t="42104" x="4197350" y="3625850"/>
          <p14:tracePt t="42121" x="4214813" y="3643313"/>
          <p14:tracePt t="42138" x="4224338" y="3643313"/>
          <p14:tracePt t="42154" x="4241800" y="3643313"/>
          <p14:tracePt t="42171" x="4251325" y="3652838"/>
          <p14:tracePt t="42188" x="4268788" y="3660775"/>
          <p14:tracePt t="42205" x="4286250" y="3670300"/>
          <p14:tracePt t="42221" x="4303713" y="3679825"/>
          <p14:tracePt t="42238" x="4322763" y="3697288"/>
          <p14:tracePt t="42255" x="4330700" y="3705225"/>
          <p14:tracePt t="42272" x="4340225" y="3714750"/>
          <p14:tracePt t="42288" x="4367213" y="3724275"/>
          <p14:tracePt t="42305" x="4402138" y="3732213"/>
          <p14:tracePt t="42306" x="4419600" y="3741738"/>
          <p14:tracePt t="42322" x="4456113" y="3751263"/>
          <p14:tracePt t="42338" x="4500563" y="3768725"/>
          <p14:tracePt t="42355" x="4537075" y="3776663"/>
          <p14:tracePt t="42372" x="4589463" y="3795713"/>
          <p14:tracePt t="42389" x="4687888" y="3830638"/>
          <p14:tracePt t="42406" x="4776788" y="3867150"/>
          <p14:tracePt t="42422" x="4894263" y="3938588"/>
          <p14:tracePt t="42440" x="4991100" y="3983038"/>
          <p14:tracePt t="42456" x="5072063" y="4010025"/>
          <p14:tracePt t="42472" x="5153025" y="4027488"/>
          <p14:tracePt t="42489" x="5251450" y="4054475"/>
          <p14:tracePt t="42506" x="5357813" y="4071938"/>
          <p14:tracePt t="42523" x="5456238" y="4089400"/>
          <p14:tracePt t="42539" x="5581650" y="4098925"/>
          <p14:tracePt t="42556" x="5634038" y="4098925"/>
          <p14:tracePt t="42573" x="5680075" y="4071938"/>
          <p14:tracePt t="42590" x="5724525" y="4054475"/>
          <p14:tracePt t="42607" x="5732463" y="4044950"/>
          <p14:tracePt t="42623" x="5741988" y="4044950"/>
          <p14:tracePt t="42640" x="5751513" y="4037013"/>
          <p14:tracePt t="42657" x="5759450" y="4037013"/>
          <p14:tracePt t="42674" x="5786438" y="4017963"/>
          <p14:tracePt t="42690" x="5822950" y="3990975"/>
          <p14:tracePt t="42707" x="5857875" y="3965575"/>
          <p14:tracePt t="42724" x="5875338" y="3956050"/>
          <p14:tracePt t="42741" x="5894388" y="3946525"/>
          <p14:tracePt t="42757" x="5902325" y="3938588"/>
          <p14:tracePt t="42800" x="5902325" y="3946525"/>
          <p14:tracePt t="42809" x="5902325" y="3956050"/>
          <p14:tracePt t="42824" x="5884863" y="3990975"/>
          <p14:tracePt t="42841" x="5875338" y="4037013"/>
          <p14:tracePt t="42858" x="5857875" y="4081463"/>
          <p14:tracePt t="42875" x="5848350" y="4116388"/>
          <p14:tracePt t="42891" x="5830888" y="4152900"/>
          <p14:tracePt t="42908" x="5786438" y="4241800"/>
          <p14:tracePt t="42925" x="5776913" y="4322763"/>
          <p14:tracePt t="42942" x="5759450" y="4411663"/>
          <p14:tracePt t="42959" x="5751513" y="4456113"/>
          <p14:tracePt t="42975" x="5751513" y="4483100"/>
          <p14:tracePt t="42992" x="5751513" y="4510088"/>
          <p14:tracePt t="43009" x="5751513" y="4518025"/>
          <p14:tracePt t="43026" x="5751513" y="4537075"/>
          <p14:tracePt t="43042" x="5759450" y="4545013"/>
          <p14:tracePt t="43096" x="5768975" y="4554538"/>
          <p14:tracePt t="43112" x="5795963" y="4572000"/>
          <p14:tracePt t="43120" x="5830888" y="4598988"/>
          <p14:tracePt t="43128" x="5857875" y="4608513"/>
          <p14:tracePt t="43143" x="5894388" y="4633913"/>
          <p14:tracePt t="43160" x="5991225" y="4697413"/>
          <p14:tracePt t="43176" x="6054725" y="4732338"/>
          <p14:tracePt t="43193" x="6089650" y="4759325"/>
          <p14:tracePt t="43210" x="6134100" y="4768850"/>
          <p14:tracePt t="43227" x="6197600" y="4786313"/>
          <p14:tracePt t="43243" x="6323013" y="4822825"/>
          <p14:tracePt t="43260" x="6473825" y="4875213"/>
          <p14:tracePt t="43277" x="6705600" y="4946650"/>
          <p14:tracePt t="43294" x="6831013" y="4965700"/>
          <p14:tracePt t="43310" x="6919913" y="4983163"/>
          <p14:tracePt t="43327" x="6965950" y="5000625"/>
          <p14:tracePt t="43344" x="6991350" y="5010150"/>
          <p14:tracePt t="43360" x="7000875" y="5018088"/>
          <p14:tracePt t="43378" x="7018338" y="5037138"/>
          <p14:tracePt t="43394" x="7027863" y="5037138"/>
          <p14:tracePt t="43411" x="7037388" y="5037138"/>
          <p14:tracePt t="43427" x="7045325" y="5037138"/>
          <p14:tracePt t="43444" x="7062788" y="5037138"/>
          <p14:tracePt t="43461" x="7081838" y="5027613"/>
          <p14:tracePt t="43478" x="7108825" y="5010150"/>
          <p14:tracePt t="43495" x="7153275" y="5000625"/>
          <p14:tracePt t="43512" x="7259638" y="5010150"/>
          <p14:tracePt t="43528" x="7323138" y="5027613"/>
          <p14:tracePt t="43545" x="7367588" y="5037138"/>
          <p14:tracePt t="43562" x="7394575" y="5045075"/>
          <p14:tracePt t="43579" x="7394575" y="5054600"/>
          <p14:tracePt t="43614" x="7412038" y="5062538"/>
          <p14:tracePt t="43630" x="7456488" y="5108575"/>
          <p14:tracePt t="43645" x="7572375" y="5187950"/>
          <p14:tracePt t="43662" x="7680325" y="5251450"/>
          <p14:tracePt t="43679" x="7786688" y="5303838"/>
          <p14:tracePt t="43696" x="7848600" y="5322888"/>
          <p14:tracePt t="43712" x="7875588" y="5340350"/>
          <p14:tracePt t="43730" x="7920038" y="5357813"/>
          <p14:tracePt t="43746" x="7983538" y="5394325"/>
          <p14:tracePt t="43763" x="8054975" y="5438775"/>
          <p14:tracePt t="43779" x="8188325" y="5554663"/>
          <p14:tracePt t="43796" x="8286750" y="5643563"/>
          <p14:tracePt t="43813" x="8385175" y="5759450"/>
          <p14:tracePt t="43830" x="8456613" y="5830888"/>
          <p14:tracePt t="43846" x="8518525" y="5875338"/>
          <p14:tracePt t="43864" x="8572500" y="5902325"/>
          <p14:tracePt t="43880" x="8582025" y="5911850"/>
          <p14:tracePt t="43897" x="8589963" y="5911850"/>
          <p14:tracePt t="43974" x="8599488" y="5911850"/>
          <p14:tracePt t="43982" x="8609013" y="5911850"/>
          <p14:tracePt t="43998" x="8616950" y="5919788"/>
          <p14:tracePt t="44006" x="8616950" y="5929313"/>
          <p14:tracePt t="44014" x="8626475" y="5938838"/>
          <p14:tracePt t="44031" x="8653463" y="5956300"/>
          <p14:tracePt t="44048" x="8661400" y="5973763"/>
          <p14:tracePt t="44065" x="8680450" y="5973763"/>
          <p14:tracePt t="44081" x="8680450" y="5983288"/>
          <p14:tracePt t="44098" x="8688388" y="5983288"/>
          <p14:tracePt t="44114" x="8697913" y="5991225"/>
          <p14:tracePt t="44326" x="8697913" y="6010275"/>
          <p14:tracePt t="44640" x="8697913" y="6018213"/>
          <p14:tracePt t="44656" x="8697913" y="6027738"/>
          <p14:tracePt t="44662" x="8697913" y="6037263"/>
          <p14:tracePt t="44678" x="8705850" y="6045200"/>
          <p14:tracePt t="44694" x="8705850" y="6054725"/>
          <p14:tracePt t="44960" x="8715375" y="6054725"/>
          <p14:tracePt t="45110" x="8715375" y="6062663"/>
          <p14:tracePt t="45118" x="8724900" y="6062663"/>
          <p14:tracePt t="45132" x="8724900" y="6072188"/>
          <p14:tracePt t="45140" x="8732838" y="6072188"/>
          <p14:tracePt t="45226" x="8742363" y="6072188"/>
          <p14:tracePt t="45250" x="8751888" y="6072188"/>
          <p14:tracePt t="45532" x="8751888" y="6081713"/>
          <p14:tracePt t="45540" x="8759825" y="6081713"/>
          <p14:tracePt t="45548" x="8759825" y="6089650"/>
          <p14:tracePt t="45564" x="8769350" y="6089650"/>
          <p14:tracePt t="45580" x="8769350" y="6099175"/>
          <p14:tracePt t="45602" x="8777288" y="6099175"/>
          <p14:tracePt t="45642" x="8777288" y="6108700"/>
          <p14:tracePt t="45650" x="8777288" y="6116638"/>
          <p14:tracePt t="45658" x="8769350" y="6116638"/>
          <p14:tracePt t="45673" x="8759825" y="6126163"/>
          <p14:tracePt t="45690" x="8742363" y="6143625"/>
          <p14:tracePt t="45706" x="8705850" y="6153150"/>
          <p14:tracePt t="45723" x="8688388" y="6161088"/>
          <p14:tracePt t="45740" x="8680450" y="6161088"/>
          <p14:tracePt t="45756" x="8680450" y="6170613"/>
          <p14:tracePt t="45822" x="8680450" y="6153150"/>
          <p14:tracePt t="45830" x="8680450" y="6116638"/>
          <p14:tracePt t="45840" x="8680450" y="6081713"/>
          <p14:tracePt t="45857" x="8680450" y="5946775"/>
          <p14:tracePt t="45874" x="8697913" y="5840413"/>
          <p14:tracePt t="45891" x="8724900" y="5776913"/>
          <p14:tracePt t="45908" x="8742363" y="5697538"/>
          <p14:tracePt t="45924" x="8751888" y="5653088"/>
          <p14:tracePt t="45941" x="8769350" y="5616575"/>
          <p14:tracePt t="45958" x="8777288" y="5562600"/>
          <p14:tracePt t="45974" x="8786813" y="5500688"/>
          <p14:tracePt t="45991" x="8786813" y="5456238"/>
          <p14:tracePt t="46008" x="8786813" y="5419725"/>
          <p14:tracePt t="46025" x="8786813" y="5402263"/>
          <p14:tracePt t="46041" x="8786813" y="5394325"/>
          <p14:tracePt t="46080" x="8777288" y="5394325"/>
          <p14:tracePt t="46088" x="8769350" y="5384800"/>
          <p14:tracePt t="46096" x="8759825" y="5375275"/>
          <p14:tracePt t="46109" x="8724900" y="5367338"/>
          <p14:tracePt t="46125" x="8661400" y="5322888"/>
          <p14:tracePt t="46143" x="8510588" y="5232400"/>
          <p14:tracePt t="46159" x="8358188" y="5126038"/>
          <p14:tracePt t="46175" x="8215313" y="5037138"/>
          <p14:tracePt t="46192" x="8089900" y="4965700"/>
          <p14:tracePt t="46209" x="8010525" y="4919663"/>
          <p14:tracePt t="46226" x="7966075" y="4902200"/>
          <p14:tracePt t="46242" x="7920038" y="4894263"/>
          <p14:tracePt t="46259" x="7875588" y="4875213"/>
          <p14:tracePt t="46276" x="7813675" y="4857750"/>
          <p14:tracePt t="46293" x="7759700" y="4840288"/>
          <p14:tracePt t="46309" x="7705725" y="4840288"/>
          <p14:tracePt t="46326" x="7643813" y="4822825"/>
          <p14:tracePt t="46343" x="7599363" y="4813300"/>
          <p14:tracePt t="46360" x="7572375" y="4795838"/>
          <p14:tracePt t="46376" x="7545388" y="4786313"/>
          <p14:tracePt t="46393" x="7537450" y="4786313"/>
          <p14:tracePt t="46410" x="7500938" y="4786313"/>
          <p14:tracePt t="46427" x="7473950" y="4786313"/>
          <p14:tracePt t="46443" x="7439025" y="4813300"/>
          <p14:tracePt t="46460" x="7385050" y="4848225"/>
          <p14:tracePt t="46477" x="7304088" y="4911725"/>
          <p14:tracePt t="46494" x="7197725" y="4973638"/>
          <p14:tracePt t="46510" x="7081838" y="5045075"/>
          <p14:tracePt t="46527" x="7037388" y="5072063"/>
          <p14:tracePt t="46544" x="7018338" y="5099050"/>
          <p14:tracePt t="46561" x="7010400" y="5153025"/>
          <p14:tracePt t="46578" x="7027863" y="5224463"/>
          <p14:tracePt t="46594" x="7045325" y="5276850"/>
          <p14:tracePt t="46611" x="7081838" y="5340350"/>
          <p14:tracePt t="46628" x="7126288" y="5429250"/>
          <p14:tracePt t="46644" x="7153275" y="5483225"/>
          <p14:tracePt t="46661" x="7161213" y="5537200"/>
          <p14:tracePt t="46678" x="7180263" y="5589588"/>
          <p14:tracePt t="46695" x="7188200" y="5626100"/>
          <p14:tracePt t="46711" x="7224713" y="5680075"/>
          <p14:tracePt t="46728" x="7269163" y="5759450"/>
          <p14:tracePt t="46745" x="7331075" y="5857875"/>
          <p14:tracePt t="46762" x="7446963" y="6018213"/>
          <p14:tracePt t="46778" x="7527925" y="6134100"/>
          <p14:tracePt t="46795" x="7626350" y="6269038"/>
          <p14:tracePt t="46812" x="7705725" y="6367463"/>
          <p14:tracePt t="46829" x="7759700" y="6438900"/>
          <p14:tracePt t="46845" x="7813675" y="6510338"/>
          <p14:tracePt t="46862" x="7840663" y="6554788"/>
          <p14:tracePt t="46879" x="7867650" y="6581775"/>
          <p14:tracePt t="46896" x="7912100" y="6599238"/>
          <p14:tracePt t="46912" x="7947025" y="6608763"/>
          <p14:tracePt t="46929" x="7991475" y="6626225"/>
          <p14:tracePt t="46946" x="8037513" y="6626225"/>
          <p14:tracePt t="46963" x="8072438" y="6643688"/>
          <p14:tracePt t="46980" x="8116888" y="6653213"/>
          <p14:tracePt t="46996" x="8126413" y="6661150"/>
          <p14:tracePt t="47013" x="8143875" y="6661150"/>
          <p14:tracePt t="47030" x="8161338" y="6661150"/>
          <p14:tracePt t="47047" x="8188325" y="6661150"/>
          <p14:tracePt t="47063" x="8215313" y="6661150"/>
          <p14:tracePt t="47080" x="8224838" y="6653213"/>
          <p14:tracePt t="47097" x="8232775" y="6643688"/>
          <p14:tracePt t="47154" x="8242300" y="6643688"/>
          <p14:tracePt t="47160" x="8251825" y="6643688"/>
          <p14:tracePt t="47176" x="8259763" y="6643688"/>
          <p14:tracePt t="47193" x="8269288" y="6643688"/>
          <p14:tracePt t="47208" x="8277225" y="6643688"/>
          <p14:tracePt t="47216" x="8286750" y="6643688"/>
          <p14:tracePt t="47232" x="8286750" y="6634163"/>
          <p14:tracePt t="47256" x="8286750" y="6626225"/>
          <p14:tracePt t="47264" x="8296275" y="6626225"/>
          <p14:tracePt t="47281" x="8296275" y="6608763"/>
          <p14:tracePt t="47298" x="8304213" y="6608763"/>
          <p14:tracePt t="47315" x="8313738" y="6599238"/>
          <p14:tracePt t="47349" x="8323263" y="6589713"/>
          <p14:tracePt t="47365" x="8323263" y="6581775"/>
          <p14:tracePt t="47382" x="8323263" y="6572250"/>
          <p14:tracePt t="47398" x="8323263" y="6562725"/>
          <p14:tracePt t="47483" x="8331200" y="6562725"/>
          <p14:tracePt t="47568" x="8331200" y="6554788"/>
          <p14:tracePt t="47584" x="8331200" y="6545263"/>
          <p14:tracePt t="47592" x="8331200" y="6537325"/>
          <p14:tracePt t="47609" x="8331200" y="6527800"/>
          <p14:tracePt t="47756" x="8331200" y="6518275"/>
          <p14:tracePt t="47765" x="8323263" y="6518275"/>
          <p14:tracePt t="47772" x="8313738" y="6518275"/>
          <p14:tracePt t="47788" x="8304213" y="6518275"/>
          <p14:tracePt t="47804" x="8286750" y="6518275"/>
          <p14:tracePt t="47818" x="8277225" y="6518275"/>
          <p14:tracePt t="47835" x="8269288" y="6518275"/>
          <p14:tracePt t="48086" x="8277225" y="6518275"/>
          <p14:tracePt t="48095" x="8277225" y="6510338"/>
          <p14:tracePt t="48102" x="8286750" y="6491288"/>
          <p14:tracePt t="48119" x="8304213" y="6465888"/>
          <p14:tracePt t="48136" x="8323263" y="6419850"/>
          <p14:tracePt t="48152" x="8340725" y="6384925"/>
          <p14:tracePt t="48169" x="8358188" y="6348413"/>
          <p14:tracePt t="48186" x="8385175" y="6323013"/>
          <p14:tracePt t="48203" x="8394700" y="6313488"/>
          <p14:tracePt t="48220" x="8402638" y="6303963"/>
          <p14:tracePt t="48236" x="8412163" y="6303963"/>
          <p14:tracePt t="48289" x="8420100" y="6303963"/>
          <p14:tracePt t="48549" x="8429625" y="6296025"/>
          <p14:tracePt t="48570" x="8439150" y="6276975"/>
          <p14:tracePt t="48579" x="8447088" y="6259513"/>
          <p14:tracePt t="48588" x="8456613" y="6232525"/>
          <p14:tracePt t="48605" x="8510588" y="6108700"/>
          <p14:tracePt t="48622" x="8555038" y="5983288"/>
          <p14:tracePt t="48638" x="8562975" y="5911850"/>
          <p14:tracePt t="48655" x="8562975" y="5902325"/>
          <p14:tracePt t="48672" x="8562975" y="5894388"/>
          <p14:tracePt t="48783" x="8555038" y="5894388"/>
          <p14:tracePt t="48807" x="8545513" y="5894388"/>
          <p14:tracePt t="48823" x="8545513" y="5884863"/>
          <p14:tracePt t="48838" x="8537575" y="5884863"/>
          <p14:tracePt t="48844" x="8528050" y="5875338"/>
          <p14:tracePt t="48856" x="8518525" y="5875338"/>
          <p14:tracePt t="48873" x="8501063" y="5867400"/>
          <p14:tracePt t="48889" x="8483600" y="5840413"/>
          <p14:tracePt t="48906" x="8474075" y="5830888"/>
          <p14:tracePt t="48923" x="8456613" y="5822950"/>
          <p14:tracePt t="48940" x="8447088" y="5803900"/>
          <p14:tracePt t="48957" x="8439150" y="5803900"/>
          <p14:tracePt t="48973" x="8412163" y="5803900"/>
          <p14:tracePt t="48990" x="8367713" y="5795963"/>
          <p14:tracePt t="49007" x="8323263" y="5795963"/>
          <p14:tracePt t="49025" x="8224838" y="5813425"/>
          <p14:tracePt t="49040" x="8116888" y="5830888"/>
          <p14:tracePt t="49057" x="7966075" y="5867400"/>
          <p14:tracePt t="49074" x="7804150" y="5867400"/>
          <p14:tracePt t="49091" x="7616825" y="5840413"/>
          <p14:tracePt t="49107" x="7402513" y="5803900"/>
          <p14:tracePt t="49124" x="7197725" y="5759450"/>
          <p14:tracePt t="49141" x="6983413" y="5724525"/>
          <p14:tracePt t="49159" x="6680200" y="5680075"/>
          <p14:tracePt t="49174" x="6465888" y="5634038"/>
          <p14:tracePt t="49191" x="6259513" y="5626100"/>
          <p14:tracePt t="49208" x="6027738" y="5626100"/>
          <p14:tracePt t="49225" x="5776913" y="5680075"/>
          <p14:tracePt t="49241" x="5554663" y="5715000"/>
          <p14:tracePt t="49258" x="5303838" y="5724525"/>
          <p14:tracePt t="49275" x="5081588" y="5768975"/>
          <p14:tracePt t="49293" x="4776788" y="5803900"/>
          <p14:tracePt t="49308" x="4581525" y="5786438"/>
          <p14:tracePt t="49325" x="4402138" y="5776913"/>
          <p14:tracePt t="49342" x="4259263" y="5751513"/>
          <p14:tracePt t="49359" x="4116388" y="5741988"/>
          <p14:tracePt t="49375" x="3983038" y="5732463"/>
          <p14:tracePt t="49392" x="3813175" y="5724525"/>
          <p14:tracePt t="49409" x="3697288" y="5724525"/>
          <p14:tracePt t="49426" x="3598863" y="5741988"/>
          <p14:tracePt t="49443" x="3509963" y="5768975"/>
          <p14:tracePt t="49459" x="3429000" y="5813425"/>
          <p14:tracePt t="49476" x="3322638" y="5867400"/>
          <p14:tracePt t="49493" x="3205163" y="5938838"/>
          <p14:tracePt t="49510" x="3000375" y="6037263"/>
          <p14:tracePt t="49526" x="2874963" y="6062663"/>
          <p14:tracePt t="49543" x="2776538" y="6072188"/>
          <p14:tracePt t="49560" x="2679700" y="6081713"/>
          <p14:tracePt t="49577" x="2562225" y="6089650"/>
          <p14:tracePt t="49593" x="2446338" y="6108700"/>
          <p14:tracePt t="49610" x="2312988" y="6126163"/>
          <p14:tracePt t="49627" x="2179638" y="6134100"/>
          <p14:tracePt t="49644" x="1955800" y="6153150"/>
          <p14:tracePt t="49660" x="1847850" y="6143625"/>
          <p14:tracePt t="49677" x="1724025" y="6126163"/>
          <p14:tracePt t="49694" x="1616075" y="6108700"/>
          <p14:tracePt t="49711" x="1527175" y="6099175"/>
          <p14:tracePt t="49727" x="1446213" y="6089650"/>
          <p14:tracePt t="49744" x="1374775" y="6072188"/>
          <p14:tracePt t="49761" x="1322388" y="6054725"/>
          <p14:tracePt t="49778" x="1196975" y="6037263"/>
          <p14:tracePt t="49794" x="1108075" y="6010275"/>
          <p14:tracePt t="49811" x="1027113" y="5973763"/>
          <p14:tracePt t="49828" x="965200" y="5965825"/>
          <p14:tracePt t="49845" x="893763" y="5946775"/>
          <p14:tracePt t="49862" x="750888" y="5938838"/>
          <p14:tracePt t="49878" x="660400" y="5946775"/>
          <p14:tracePt t="49895" x="615950" y="5956300"/>
          <p14:tracePt t="49912" x="581025" y="5965825"/>
          <p14:tracePt t="49928" x="571500" y="5965825"/>
          <p14:tracePt t="49945" x="561975" y="5965825"/>
          <p14:tracePt t="49962" x="554038" y="5965825"/>
          <p14:tracePt t="49978" x="544513" y="5965825"/>
          <p14:tracePt t="49995" x="536575" y="5956300"/>
          <p14:tracePt t="50012" x="527050" y="5946775"/>
          <p14:tracePt t="50046" x="509588" y="5946775"/>
          <p14:tracePt t="50090" x="500063" y="5946775"/>
          <p14:tracePt t="50107" x="490538" y="5946775"/>
          <p14:tracePt t="50120" x="482600" y="5956300"/>
          <p14:tracePt t="50130" x="473075" y="5965825"/>
          <p14:tracePt t="50146" x="465138" y="5973763"/>
          <p14:tracePt t="50163" x="446088" y="5983288"/>
          <p14:tracePt t="50180" x="438150" y="5991225"/>
          <p14:tracePt t="50196" x="419100" y="6000750"/>
          <p14:tracePt t="50213" x="401638" y="6010275"/>
          <p14:tracePt t="50230" x="384175" y="6018213"/>
          <p14:tracePt t="50263" x="366713" y="6018213"/>
          <p14:tracePt t="50297" x="357188" y="6018213"/>
          <p14:tracePt t="50314" x="347663" y="6000750"/>
          <p14:tracePt t="50330" x="330200" y="5983288"/>
          <p14:tracePt t="50348" x="303213" y="5911850"/>
          <p14:tracePt t="50365" x="258763" y="5813425"/>
          <p14:tracePt t="50381" x="223838" y="5751513"/>
          <p14:tracePt t="50398" x="187325" y="5680075"/>
          <p14:tracePt t="50414" x="169863" y="5626100"/>
          <p14:tracePt t="50431" x="142875" y="5581650"/>
          <p14:tracePt t="50448" x="133350" y="5545138"/>
          <p14:tracePt t="50465" x="115888" y="5510213"/>
          <p14:tracePt t="50481" x="107950" y="5483225"/>
          <p14:tracePt t="50498" x="107950" y="5465763"/>
          <p14:tracePt t="50515" x="107950" y="5438775"/>
          <p14:tracePt t="50532" x="133350" y="5402263"/>
          <p14:tracePt t="50548" x="169863" y="5367338"/>
          <p14:tracePt t="50565" x="223838" y="5303838"/>
          <p14:tracePt t="50582" x="285750" y="5251450"/>
          <p14:tracePt t="50599" x="366713" y="5187950"/>
          <p14:tracePt t="50615" x="411163" y="5160963"/>
          <p14:tracePt t="50632" x="465138" y="5133975"/>
          <p14:tracePt t="50649" x="527050" y="5116513"/>
          <p14:tracePt t="50665" x="581025" y="5108575"/>
          <p14:tracePt t="50682" x="633413" y="5099050"/>
          <p14:tracePt t="50699" x="679450" y="5099050"/>
          <p14:tracePt t="50716" x="741363" y="5108575"/>
          <p14:tracePt t="50733" x="785813" y="5153025"/>
          <p14:tracePt t="50749" x="822325" y="5180013"/>
          <p14:tracePt t="50766" x="839788" y="5197475"/>
          <p14:tracePt t="50783" x="847725" y="5214938"/>
          <p14:tracePt t="50800" x="866775" y="5232400"/>
          <p14:tracePt t="50816" x="874713" y="5259388"/>
          <p14:tracePt t="50833" x="893763" y="5286375"/>
          <p14:tracePt t="50851" x="946150" y="5367338"/>
          <p14:tracePt t="50867" x="973138" y="5411788"/>
          <p14:tracePt t="50883" x="1009650" y="5456238"/>
          <p14:tracePt t="50900" x="1027113" y="5500688"/>
          <p14:tracePt t="50917" x="1036638" y="5518150"/>
          <p14:tracePt t="50934" x="1054100" y="5545138"/>
          <p14:tracePt t="50950" x="1081088" y="5589588"/>
          <p14:tracePt t="50967" x="1098550" y="5616575"/>
          <p14:tracePt t="50984" x="1108075" y="5634038"/>
          <p14:tracePt t="51001" x="1108075" y="5670550"/>
          <p14:tracePt t="51017" x="1108075" y="5688013"/>
          <p14:tracePt t="51034" x="1108075" y="5715000"/>
          <p14:tracePt t="51051" x="1089025" y="5751513"/>
          <p14:tracePt t="51068" x="1062038" y="5803900"/>
          <p14:tracePt t="51084" x="1036638" y="5822950"/>
          <p14:tracePt t="51101" x="1027113" y="5830888"/>
          <p14:tracePt t="51118" x="1009650" y="5848350"/>
          <p14:tracePt t="51135" x="1000125" y="5848350"/>
          <p14:tracePt t="51151" x="990600" y="5848350"/>
          <p14:tracePt t="51168" x="973138" y="5857875"/>
          <p14:tracePt t="51185" x="928688" y="5867400"/>
          <p14:tracePt t="51202" x="884238" y="5884863"/>
          <p14:tracePt t="51218" x="847725" y="5884863"/>
          <p14:tracePt t="51235" x="830263" y="5884863"/>
          <p14:tracePt t="51252" x="795338" y="5884863"/>
          <p14:tracePt t="51269" x="758825" y="5884863"/>
          <p14:tracePt t="51285" x="723900" y="5884863"/>
          <p14:tracePt t="51302" x="687388" y="5884863"/>
          <p14:tracePt t="51305" x="669925" y="5884863"/>
          <p14:tracePt t="51319" x="652463" y="5875338"/>
          <p14:tracePt t="51336" x="588963" y="5848350"/>
          <p14:tracePt t="51352" x="554038" y="5813425"/>
          <p14:tracePt t="51369" x="517525" y="5803900"/>
          <p14:tracePt t="51386" x="490538" y="5786438"/>
          <p14:tracePt t="51403" x="473075" y="5776913"/>
          <p14:tracePt t="51419" x="455613" y="5759450"/>
          <p14:tracePt t="51436" x="446088" y="575945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35"/>
            <a:ext cx="10707690" cy="1752599"/>
          </a:xfrm>
        </p:spPr>
        <p:txBody>
          <a:bodyPr/>
          <a:lstStyle/>
          <a:p>
            <a:r>
              <a:rPr lang="en-US" dirty="0" smtClean="0"/>
              <a:t>How many </a:t>
            </a:r>
            <a:r>
              <a:rPr lang="en-US" dirty="0" err="1" smtClean="0"/>
              <a:t>Abx</a:t>
            </a:r>
            <a:r>
              <a:rPr lang="en-US" dirty="0" smtClean="0"/>
              <a:t> we need</a:t>
            </a:r>
            <a:endParaRPr lang="en-US" dirty="0"/>
          </a:p>
        </p:txBody>
      </p:sp>
      <p:sp>
        <p:nvSpPr>
          <p:cNvPr id="3" name="Content Placeholder 2"/>
          <p:cNvSpPr>
            <a:spLocks noGrp="1"/>
          </p:cNvSpPr>
          <p:nvPr>
            <p:ph idx="1"/>
          </p:nvPr>
        </p:nvSpPr>
        <p:spPr/>
        <p:txBody>
          <a:bodyPr>
            <a:noAutofit/>
          </a:bodyPr>
          <a:lstStyle/>
          <a:p>
            <a:r>
              <a:rPr lang="en-US" sz="4000" dirty="0" smtClean="0"/>
              <a:t>IDSA </a:t>
            </a:r>
            <a:r>
              <a:rPr lang="en-US" sz="4000" dirty="0"/>
              <a:t>has called for a worldwide commitment to develop </a:t>
            </a:r>
            <a:r>
              <a:rPr lang="en-US" sz="4000" i="1" u="sng" dirty="0">
                <a:solidFill>
                  <a:srgbClr val="FF0000"/>
                </a:solidFill>
              </a:rPr>
              <a:t>at least </a:t>
            </a:r>
            <a:r>
              <a:rPr lang="en-US" sz="4000" i="1" u="sng" dirty="0" smtClean="0">
                <a:solidFill>
                  <a:srgbClr val="FF0000"/>
                </a:solidFill>
              </a:rPr>
              <a:t>10 </a:t>
            </a:r>
            <a:r>
              <a:rPr lang="en-US" sz="4000" i="1" u="sng" dirty="0">
                <a:solidFill>
                  <a:srgbClr val="FF0000"/>
                </a:solidFill>
              </a:rPr>
              <a:t>new systemic antibiotics by </a:t>
            </a:r>
            <a:r>
              <a:rPr lang="en-US" sz="4000" i="1" u="sng" dirty="0" smtClean="0">
                <a:solidFill>
                  <a:srgbClr val="FF0000"/>
                </a:solidFill>
              </a:rPr>
              <a:t>2020</a:t>
            </a:r>
          </a:p>
          <a:p>
            <a:r>
              <a:rPr lang="en-US" sz="4000" dirty="0" smtClean="0"/>
              <a:t>The IDSA says that pharmaceutical research and development needs </a:t>
            </a:r>
            <a:r>
              <a:rPr lang="en-US" sz="4000" i="1" u="sng" dirty="0" smtClean="0">
                <a:solidFill>
                  <a:srgbClr val="FF0000"/>
                </a:solidFill>
              </a:rPr>
              <a:t>to urgently focus on new agents to fight multiple drug resistant Gram-negative bacilli </a:t>
            </a:r>
            <a:r>
              <a:rPr lang="en-US" sz="4000" dirty="0" smtClean="0"/>
              <a:t>infections </a:t>
            </a:r>
          </a:p>
        </p:txBody>
      </p:sp>
      <p:sp>
        <p:nvSpPr>
          <p:cNvPr id="5" name="Slide Number Placeholder 4"/>
          <p:cNvSpPr>
            <a:spLocks noGrp="1"/>
          </p:cNvSpPr>
          <p:nvPr>
            <p:ph type="sldNum" sz="quarter" idx="12"/>
          </p:nvPr>
        </p:nvSpPr>
        <p:spPr/>
        <p:txBody>
          <a:bodyPr/>
          <a:lstStyle/>
          <a:p>
            <a:fld id="{F658A67C-BF8B-41D1-81DD-88050FC23223}" type="slidenum">
              <a:rPr lang="en-US" smtClean="0"/>
              <a:pPr/>
              <a:t>24</a:t>
            </a:fld>
            <a:endParaRPr lang="en-US"/>
          </a:p>
        </p:txBody>
      </p:sp>
    </p:spTree>
    <p:extLst>
      <p:ext uri="{BB962C8B-B14F-4D97-AF65-F5344CB8AC3E}">
        <p14:creationId xmlns:p14="http://schemas.microsoft.com/office/powerpoint/2010/main" val="146593917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F658A67C-BF8B-41D1-81DD-88050FC23223}" type="slidenum">
              <a:rPr lang="en-US" smtClean="0"/>
              <a:pPr/>
              <a:t>25</a:t>
            </a:fld>
            <a:endParaRPr lang="en-US"/>
          </a:p>
        </p:txBody>
      </p:sp>
      <p:pic>
        <p:nvPicPr>
          <p:cNvPr id="6" name="Picture 5"/>
          <p:cNvPicPr>
            <a:picLocks noChangeAspect="1"/>
          </p:cNvPicPr>
          <p:nvPr/>
        </p:nvPicPr>
        <p:blipFill>
          <a:blip r:embed="rId4"/>
          <a:stretch>
            <a:fillRect/>
          </a:stretch>
        </p:blipFill>
        <p:spPr>
          <a:xfrm>
            <a:off x="1041401" y="0"/>
            <a:ext cx="10896600" cy="687324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671757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3610" x="455613" y="5776913"/>
          <p14:tracePt t="3618" x="473075" y="5803900"/>
          <p14:tracePt t="3624" x="482600" y="5830888"/>
          <p14:tracePt t="3635" x="517525" y="5884863"/>
          <p14:tracePt t="3652" x="615950" y="6027738"/>
          <p14:tracePt t="3669" x="687388" y="6170613"/>
          <p14:tracePt t="3686" x="750888" y="6286500"/>
          <p14:tracePt t="3702" x="803275" y="6375400"/>
          <p14:tracePt t="3719" x="847725" y="6456363"/>
          <p14:tracePt t="3736" x="857250" y="6483350"/>
          <p14:tracePt t="3753" x="866775" y="6491288"/>
          <p14:tracePt t="3769" x="874713" y="6500813"/>
          <p14:tracePt t="3786" x="874713" y="6518275"/>
          <p14:tracePt t="4196" x="1384300" y="6483350"/>
          <p14:tracePt t="4205" x="1384300" y="6465888"/>
          <p14:tracePt t="4222" x="1401763" y="6419850"/>
          <p14:tracePt t="4238" x="1411288" y="6384925"/>
          <p14:tracePt t="4255" x="1411288" y="6340475"/>
          <p14:tracePt t="4272" x="1411288" y="6303963"/>
          <p14:tracePt t="4289" x="1411288" y="6269038"/>
          <p14:tracePt t="4305" x="1401763" y="6251575"/>
          <p14:tracePt t="4322" x="1384300" y="6242050"/>
          <p14:tracePt t="4339" x="1374775" y="6232525"/>
          <p14:tracePt t="4356" x="1366838" y="6224588"/>
          <p14:tracePt t="4372" x="1357313" y="6215063"/>
          <p14:tracePt t="4389" x="1347788" y="6215063"/>
          <p14:tracePt t="4406" x="1339850" y="6215063"/>
          <p14:tracePt t="4423" x="1330325" y="6215063"/>
          <p14:tracePt t="4440" x="1312863" y="6215063"/>
          <p14:tracePt t="4456" x="1303338" y="6215063"/>
          <p14:tracePt t="4473" x="1295400" y="6215063"/>
          <p14:tracePt t="5780" x="1330325" y="6188075"/>
          <p14:tracePt t="5786" x="1411288" y="6143625"/>
          <p14:tracePt t="5797" x="1465263" y="6108700"/>
          <p14:tracePt t="5813" x="1509713" y="6062663"/>
          <p14:tracePt t="5830" x="1517650" y="6018213"/>
          <p14:tracePt t="5847" x="1536700" y="5983288"/>
          <p14:tracePt t="5864" x="1536700" y="5919788"/>
          <p14:tracePt t="5880" x="1536700" y="5848350"/>
          <p14:tracePt t="5897" x="1536700" y="5803900"/>
          <p14:tracePt t="5914" x="1527175" y="5776913"/>
          <p14:tracePt t="5931" x="1527175" y="5768975"/>
          <p14:tracePt t="5964" x="1527175" y="5759450"/>
          <p14:tracePt t="5982" x="1527175" y="5751513"/>
          <p14:tracePt t="5998" x="1517650" y="5751513"/>
          <p14:tracePt t="6014" x="1517650" y="5741988"/>
          <p14:tracePt t="6031" x="1517650" y="5732463"/>
          <p14:tracePt t="6048" x="1509713" y="5724525"/>
          <p14:tracePt t="6065" x="1509713" y="5705475"/>
          <p14:tracePt t="6082" x="1490663" y="5661025"/>
          <p14:tracePt t="6098" x="1490663" y="5616575"/>
          <p14:tracePt t="6116" x="1482725" y="5572125"/>
          <p14:tracePt t="6132" x="1482725" y="5562600"/>
          <p14:tracePt t="6178" x="1473200" y="5562600"/>
          <p14:tracePt t="6202" x="1465263" y="5562600"/>
          <p14:tracePt t="6226" x="1455738" y="5562600"/>
          <p14:tracePt t="6234" x="1455738" y="5554663"/>
          <p14:tracePt t="6304" x="1455738" y="5545138"/>
          <p14:tracePt t="6853" x="1455738" y="5537200"/>
          <p14:tracePt t="6938" x="1455738" y="5527675"/>
          <p14:tracePt t="7126" x="1455738" y="5518150"/>
          <p14:tracePt t="7378" x="1465263" y="5510213"/>
          <p14:tracePt t="7730" x="1473200" y="5510213"/>
          <p14:tracePt t="7738" x="1482725" y="5500688"/>
          <p14:tracePt t="7746" x="1500188" y="5500688"/>
          <p14:tracePt t="7762" x="1509713" y="5500688"/>
          <p14:tracePt t="7776" x="1517650" y="5491163"/>
          <p14:tracePt t="7790" x="1517650" y="5483225"/>
          <p14:tracePt t="7807" x="1554163" y="5483225"/>
          <p14:tracePt t="7824" x="1598613" y="5483225"/>
          <p14:tracePt t="7841" x="1643063" y="5473700"/>
          <p14:tracePt t="7858" x="1697038" y="5465763"/>
          <p14:tracePt t="7874" x="1751013" y="5446713"/>
          <p14:tracePt t="7891" x="1866900" y="5429250"/>
          <p14:tracePt t="7908" x="2009775" y="5411788"/>
          <p14:tracePt t="7924" x="2160588" y="5411788"/>
          <p14:tracePt t="7942" x="2347913" y="5456238"/>
          <p14:tracePt t="7958" x="2428875" y="5473700"/>
          <p14:tracePt t="7975" x="2490788" y="5483225"/>
          <p14:tracePt t="7991" x="2554288" y="5491163"/>
          <p14:tracePt t="8008" x="2589213" y="5491163"/>
          <p14:tracePt t="8025" x="2616200" y="5491163"/>
          <p14:tracePt t="8042" x="2679700" y="5465763"/>
          <p14:tracePt t="8058" x="2714625" y="5456238"/>
          <p14:tracePt t="8075" x="2776538" y="5438775"/>
          <p14:tracePt t="8092" x="2840038" y="5419725"/>
          <p14:tracePt t="8109" x="2928938" y="5394325"/>
          <p14:tracePt t="8125" x="3017838" y="5367338"/>
          <p14:tracePt t="8142" x="3098800" y="5357813"/>
          <p14:tracePt t="8159" x="3143250" y="5340350"/>
          <p14:tracePt t="8176" x="3224213" y="5330825"/>
          <p14:tracePt t="8192" x="3268663" y="5330825"/>
          <p14:tracePt t="8209" x="3303588" y="5330825"/>
          <p14:tracePt t="8226" x="3330575" y="5330825"/>
          <p14:tracePt t="8243" x="3340100" y="5330825"/>
          <p14:tracePt t="8260" x="3357563" y="5322888"/>
          <p14:tracePt t="8276" x="3367088" y="5322888"/>
          <p14:tracePt t="8293" x="3394075" y="5322888"/>
          <p14:tracePt t="8310" x="3419475" y="5313363"/>
          <p14:tracePt t="8327" x="3438525" y="5313363"/>
          <p14:tracePt t="8344" x="3446463" y="5313363"/>
          <p14:tracePt t="8372" x="3455988" y="5313363"/>
          <p14:tracePt t="8404" x="3465513" y="5313363"/>
          <p14:tracePt t="8420" x="3473450" y="5313363"/>
          <p14:tracePt t="8514" x="3473450" y="5322888"/>
          <p14:tracePt t="8528" x="3473450" y="5330825"/>
          <p14:tracePt t="8545" x="3465513" y="5340350"/>
          <p14:tracePt t="8552" x="3446463" y="5340350"/>
          <p14:tracePt t="8561" x="3429000" y="5348288"/>
          <p14:tracePt t="8578" x="3367088" y="5367338"/>
          <p14:tracePt t="8595" x="3295650" y="5375275"/>
          <p14:tracePt t="8611" x="3232150" y="5394325"/>
          <p14:tracePt t="8628" x="3179763" y="5411788"/>
          <p14:tracePt t="8645" x="3125788" y="5419725"/>
          <p14:tracePt t="8662" x="3089275" y="5438775"/>
          <p14:tracePt t="8678" x="3081338" y="5438775"/>
          <p14:tracePt t="8732" x="3089275" y="5438775"/>
          <p14:tracePt t="8740" x="3133725" y="5446713"/>
          <p14:tracePt t="8748" x="3179763" y="5446713"/>
          <p14:tracePt t="8762" x="3232150" y="5456238"/>
          <p14:tracePt t="8779" x="3303588" y="5473700"/>
          <p14:tracePt t="8796" x="3375025" y="5483225"/>
          <p14:tracePt t="8813" x="3384550" y="5491163"/>
          <p14:tracePt t="8888" x="3384550" y="5500688"/>
          <p14:tracePt t="8896" x="3375025" y="5500688"/>
          <p14:tracePt t="8904" x="3375025" y="5510213"/>
          <p14:tracePt t="9422" x="3367088" y="5518150"/>
          <p14:tracePt t="10918" x="3367088" y="5527675"/>
          <p14:tracePt t="11294" x="3402013" y="5545138"/>
          <p14:tracePt t="11302" x="3473450" y="5589588"/>
          <p14:tracePt t="11310" x="3562350" y="5653088"/>
          <p14:tracePt t="11327" x="3768725" y="5768975"/>
          <p14:tracePt t="11342" x="3983038" y="5867400"/>
          <p14:tracePt t="11359" x="4187825" y="5911850"/>
          <p14:tracePt t="11376" x="4402138" y="5938838"/>
          <p14:tracePt t="11393" x="4616450" y="5965825"/>
          <p14:tracePt t="11409" x="4822825" y="5965825"/>
          <p14:tracePt t="11426" x="5000625" y="5946775"/>
          <p14:tracePt t="11443" x="5241925" y="5929313"/>
          <p14:tracePt t="11460" x="5419725" y="5911850"/>
          <p14:tracePt t="11476" x="5589588" y="5875338"/>
          <p14:tracePt t="11493" x="5759450" y="5795963"/>
          <p14:tracePt t="11510" x="5875338" y="5724525"/>
          <p14:tracePt t="11527" x="5956300" y="5670550"/>
          <p14:tracePt t="11544" x="6054725" y="5599113"/>
          <p14:tracePt t="11560" x="6081713" y="5581650"/>
          <p14:tracePt t="11577" x="6089650" y="5581650"/>
          <p14:tracePt t="11594" x="6089650" y="5572125"/>
          <p14:tracePt t="11630" x="6099175" y="5572125"/>
          <p14:tracePt t="11646" x="6116638" y="5572125"/>
          <p14:tracePt t="11661" x="6126163" y="5572125"/>
          <p14:tracePt t="11678" x="6180138" y="5572125"/>
          <p14:tracePt t="11694" x="6205538" y="5554663"/>
          <p14:tracePt t="11711" x="6242050" y="5545138"/>
          <p14:tracePt t="11728" x="6259513" y="5545138"/>
          <p14:tracePt t="11745" x="6296025" y="5545138"/>
          <p14:tracePt t="11761" x="6323013" y="5537200"/>
          <p14:tracePt t="11778" x="6340475" y="5537200"/>
          <p14:tracePt t="11795" x="6348413" y="5537200"/>
          <p14:tracePt t="11874" x="6340475" y="5537200"/>
          <p14:tracePt t="11882" x="6330950" y="5545138"/>
          <p14:tracePt t="11890" x="6323013" y="5554663"/>
          <p14:tracePt t="11898" x="6313488" y="5554663"/>
          <p14:tracePt t="11912" x="6296025" y="5554663"/>
          <p14:tracePt t="11929" x="6286500" y="5554663"/>
          <p14:tracePt t="11946" x="6269038" y="5554663"/>
          <p14:tracePt t="11962" x="6232525" y="5545138"/>
          <p14:tracePt t="11979" x="6205538" y="5545138"/>
          <p14:tracePt t="11996" x="6197600" y="5537200"/>
          <p14:tracePt t="12012" x="6180138" y="5537200"/>
          <p14:tracePt t="12030" x="6161088" y="5537200"/>
          <p14:tracePt t="12046" x="6153150" y="5537200"/>
          <p14:tracePt t="12080" x="6143625" y="5537200"/>
          <p14:tracePt t="12100" x="6134100" y="5537200"/>
          <p14:tracePt t="12116" x="6126163" y="5537200"/>
          <p14:tracePt t="12140" x="6116638" y="5537200"/>
          <p14:tracePt t="12156" x="6099175" y="5537200"/>
          <p14:tracePt t="12170" x="6089650" y="5537200"/>
          <p14:tracePt t="12180" x="6081713" y="5545138"/>
          <p14:tracePt t="12197" x="6072188" y="5545138"/>
          <p14:tracePt t="12214" x="6062663" y="5545138"/>
          <p14:tracePt t="13244" x="6054725" y="5554663"/>
          <p14:tracePt t="13253" x="6018213" y="5572125"/>
          <p14:tracePt t="13260" x="5973763" y="5581650"/>
          <p14:tracePt t="13269" x="5929313" y="5599113"/>
          <p14:tracePt t="13286" x="5822950" y="5626100"/>
          <p14:tracePt t="13303" x="5715000" y="5653088"/>
          <p14:tracePt t="13319" x="5554663" y="5661025"/>
          <p14:tracePt t="13336" x="5411788" y="5661025"/>
          <p14:tracePt t="13353" x="5268913" y="5661025"/>
          <p14:tracePt t="13355" x="5197475" y="5670550"/>
          <p14:tracePt t="13371" x="5010150" y="5715000"/>
          <p14:tracePt t="13386" x="4741863" y="5759450"/>
          <p14:tracePt t="13403" x="4330700" y="5813425"/>
          <p14:tracePt t="13420" x="4017963" y="5884863"/>
          <p14:tracePt t="13437" x="3786188" y="5894388"/>
          <p14:tracePt t="13453" x="3616325" y="5867400"/>
          <p14:tracePt t="13470" x="3465513" y="5813425"/>
          <p14:tracePt t="13487" x="3313113" y="5759450"/>
          <p14:tracePt t="13504" x="3143250" y="5741988"/>
          <p14:tracePt t="13521" x="3044825" y="5732463"/>
          <p14:tracePt t="13537" x="2919413" y="5732463"/>
          <p14:tracePt t="13554" x="2795588" y="5732463"/>
          <p14:tracePt t="13571" x="2643188" y="5715000"/>
          <p14:tracePt t="13588" x="2419350" y="5643563"/>
          <p14:tracePt t="13604" x="2268538" y="5581650"/>
          <p14:tracePt t="13621" x="2133600" y="5537200"/>
          <p14:tracePt t="13638" x="2027238" y="5510213"/>
          <p14:tracePt t="13655" x="1982788" y="5500688"/>
          <p14:tracePt t="13671" x="1982788" y="5491163"/>
          <p14:tracePt t="13714" x="1973263" y="5491163"/>
          <p14:tracePt t="13730" x="1965325" y="5491163"/>
          <p14:tracePt t="13739" x="1955800" y="5483225"/>
          <p14:tracePt t="13755" x="1946275" y="5473700"/>
          <p14:tracePt t="13772" x="1938338" y="5465763"/>
          <p14:tracePt t="13789" x="1901825" y="5446713"/>
          <p14:tracePt t="13805" x="1847850" y="5438775"/>
          <p14:tracePt t="13822" x="1776413" y="5411788"/>
          <p14:tracePt t="13839" x="1670050" y="5394325"/>
          <p14:tracePt t="13856" x="1509713" y="5367338"/>
          <p14:tracePt t="13872" x="1438275" y="5357813"/>
          <p14:tracePt t="13889" x="1374775" y="5330825"/>
          <p14:tracePt t="13906" x="1330325" y="5322888"/>
          <p14:tracePt t="13923" x="1295400" y="5303838"/>
          <p14:tracePt t="13939" x="1250950" y="5295900"/>
          <p14:tracePt t="13956" x="1196975" y="5276850"/>
          <p14:tracePt t="13973" x="1089025" y="5259388"/>
          <p14:tracePt t="13990" x="1009650" y="5224463"/>
          <p14:tracePt t="14006" x="938213" y="5197475"/>
          <p14:tracePt t="14023" x="866775" y="5160963"/>
          <p14:tracePt t="14040" x="785813" y="5143500"/>
          <p14:tracePt t="14057" x="687388" y="5133975"/>
          <p14:tracePt t="14074" x="554038" y="5126038"/>
          <p14:tracePt t="14091" x="455613" y="5116513"/>
          <p14:tracePt t="14107" x="357188" y="5116513"/>
          <p14:tracePt t="14124" x="258763" y="5116513"/>
          <p14:tracePt t="14140" x="160338" y="5126038"/>
          <p14:tracePt t="14157" x="61913" y="5133975"/>
          <p14:tracePt t="14679" x="26988" y="5894388"/>
          <p14:tracePt t="14687" x="61913" y="5902325"/>
          <p14:tracePt t="14694" x="115888" y="5919788"/>
          <p14:tracePt t="14710" x="204788" y="5956300"/>
          <p14:tracePt t="14727" x="250825" y="5965825"/>
          <p14:tracePt t="14744" x="303213" y="5983288"/>
          <p14:tracePt t="14760" x="347663" y="5991225"/>
          <p14:tracePt t="14777" x="384175" y="6010275"/>
          <p14:tracePt t="14794" x="428625" y="6027738"/>
          <p14:tracePt t="14811" x="465138" y="6037263"/>
          <p14:tracePt t="14827" x="482600" y="6054725"/>
          <p14:tracePt t="14844" x="500063" y="6062663"/>
          <p14:tracePt t="14861" x="517525" y="6062663"/>
          <p14:tracePt t="14878" x="527050" y="6081713"/>
          <p14:tracePt t="14895" x="536575" y="6089650"/>
          <p14:tracePt t="14911" x="544513" y="6089650"/>
          <p14:tracePt t="14928" x="561975" y="6099175"/>
          <p14:tracePt t="14945" x="588963" y="6099175"/>
          <p14:tracePt t="14961" x="608013" y="6099175"/>
          <p14:tracePt t="14978" x="625475" y="6089650"/>
          <p14:tracePt t="14995" x="669925" y="6081713"/>
          <p14:tracePt t="15012" x="714375" y="6072188"/>
          <p14:tracePt t="15028" x="776288" y="6045200"/>
          <p14:tracePt t="15045" x="830263" y="6010275"/>
          <p14:tracePt t="15062" x="919163" y="5983288"/>
          <p14:tracePt t="15079" x="982663" y="5965825"/>
          <p14:tracePt t="15095" x="1044575" y="5956300"/>
          <p14:tracePt t="15112" x="1133475" y="5956300"/>
          <p14:tracePt t="15129" x="1231900" y="5946775"/>
          <p14:tracePt t="15146" x="1330325" y="5929313"/>
          <p14:tracePt t="15162" x="1428750" y="5919788"/>
          <p14:tracePt t="15179" x="1581150" y="5894388"/>
          <p14:tracePt t="15196" x="1679575" y="5875338"/>
          <p14:tracePt t="15213" x="1751013" y="5857875"/>
          <p14:tracePt t="15230" x="1795463" y="5848350"/>
          <p14:tracePt t="15246" x="1830388" y="5840413"/>
          <p14:tracePt t="15263" x="1847850" y="5830888"/>
          <p14:tracePt t="15280" x="1857375" y="5830888"/>
          <p14:tracePt t="15296" x="1866900" y="5830888"/>
          <p14:tracePt t="15313" x="1884363" y="5822950"/>
          <p14:tracePt t="15330" x="1928813" y="5813425"/>
          <p14:tracePt t="15347" x="1965325" y="5795963"/>
          <p14:tracePt t="15364" x="2000250" y="5795963"/>
          <p14:tracePt t="15380" x="2027238" y="5786438"/>
          <p14:tracePt t="15397" x="2036763" y="5776913"/>
          <p14:tracePt t="15414" x="2054225" y="5776913"/>
          <p14:tracePt t="15430" x="2062163" y="5776913"/>
          <p14:tracePt t="15447" x="2071688" y="5776913"/>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6134" y="45074"/>
            <a:ext cx="7704667" cy="1021975"/>
          </a:xfrm>
        </p:spPr>
        <p:txBody>
          <a:bodyPr>
            <a:normAutofit/>
          </a:bodyPr>
          <a:lstStyle/>
          <a:p>
            <a:pPr>
              <a:defRPr/>
            </a:pPr>
            <a:r>
              <a:rPr lang="fa-IR" sz="4800" dirty="0">
                <a:cs typeface="B Nazanin" pitchFamily="2" charset="-78"/>
              </a:rPr>
              <a:t>راه حل</a:t>
            </a:r>
            <a:endParaRPr lang="en-US" sz="4800" dirty="0">
              <a:cs typeface="B Nazanin"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76348943"/>
              </p:ext>
            </p:extLst>
          </p:nvPr>
        </p:nvGraphicFramePr>
        <p:xfrm>
          <a:off x="1742942" y="1068946"/>
          <a:ext cx="9388697" cy="5653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spTree>
    <p:custDataLst>
      <p:tags r:id="rId1"/>
    </p:custDataLst>
    <p:extLst>
      <p:ext uri="{BB962C8B-B14F-4D97-AF65-F5344CB8AC3E}">
        <p14:creationId xmlns:p14="http://schemas.microsoft.com/office/powerpoint/2010/main" val="44633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dgm id="{86CAB5BB-3479-4458-9889-007176C33762}"/>
                                            </p:graphicEl>
                                          </p:spTgt>
                                        </p:tgtEl>
                                        <p:attrNameLst>
                                          <p:attrName>style.visibility</p:attrName>
                                        </p:attrNameLst>
                                      </p:cBhvr>
                                      <p:to>
                                        <p:strVal val="visible"/>
                                      </p:to>
                                    </p:set>
                                    <p:anim calcmode="lin" valueType="num">
                                      <p:cBhvr additive="base">
                                        <p:cTn id="7" dur="500" fill="hold"/>
                                        <p:tgtEl>
                                          <p:spTgt spid="4">
                                            <p:graphicEl>
                                              <a:dgm id="{86CAB5BB-3479-4458-9889-007176C33762}"/>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86CAB5BB-3479-4458-9889-007176C33762}"/>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graphicEl>
                                              <a:dgm id="{4411BE74-C7F6-4C4C-9E15-EF19F98156C8}"/>
                                            </p:graphicEl>
                                          </p:spTgt>
                                        </p:tgtEl>
                                        <p:attrNameLst>
                                          <p:attrName>style.visibility</p:attrName>
                                        </p:attrNameLst>
                                      </p:cBhvr>
                                      <p:to>
                                        <p:strVal val="visible"/>
                                      </p:to>
                                    </p:set>
                                    <p:anim calcmode="lin" valueType="num">
                                      <p:cBhvr additive="base">
                                        <p:cTn id="12" dur="500" fill="hold"/>
                                        <p:tgtEl>
                                          <p:spTgt spid="4">
                                            <p:graphicEl>
                                              <a:dgm id="{4411BE74-C7F6-4C4C-9E15-EF19F98156C8}"/>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graphicEl>
                                              <a:dgm id="{4411BE74-C7F6-4C4C-9E15-EF19F98156C8}"/>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
                                            <p:graphicEl>
                                              <a:dgm id="{7F819E4C-D23F-48DD-9132-4622FD32F5E8}"/>
                                            </p:graphicEl>
                                          </p:spTgt>
                                        </p:tgtEl>
                                        <p:attrNameLst>
                                          <p:attrName>style.visibility</p:attrName>
                                        </p:attrNameLst>
                                      </p:cBhvr>
                                      <p:to>
                                        <p:strVal val="visible"/>
                                      </p:to>
                                    </p:set>
                                    <p:anim calcmode="lin" valueType="num">
                                      <p:cBhvr additive="base">
                                        <p:cTn id="17" dur="500" fill="hold"/>
                                        <p:tgtEl>
                                          <p:spTgt spid="4">
                                            <p:graphicEl>
                                              <a:dgm id="{7F819E4C-D23F-48DD-9132-4622FD32F5E8}"/>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graphicEl>
                                              <a:dgm id="{7F819E4C-D23F-48DD-9132-4622FD32F5E8}"/>
                                            </p:graphic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
                                            <p:graphicEl>
                                              <a:dgm id="{34A167BA-24A3-4B0A-ADB3-1694047BFE78}"/>
                                            </p:graphicEl>
                                          </p:spTgt>
                                        </p:tgtEl>
                                        <p:attrNameLst>
                                          <p:attrName>style.visibility</p:attrName>
                                        </p:attrNameLst>
                                      </p:cBhvr>
                                      <p:to>
                                        <p:strVal val="visible"/>
                                      </p:to>
                                    </p:set>
                                    <p:anim calcmode="lin" valueType="num">
                                      <p:cBhvr additive="base">
                                        <p:cTn id="23" dur="500" fill="hold"/>
                                        <p:tgtEl>
                                          <p:spTgt spid="4">
                                            <p:graphicEl>
                                              <a:dgm id="{34A167BA-24A3-4B0A-ADB3-1694047BFE78}"/>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graphicEl>
                                              <a:dgm id="{34A167BA-24A3-4B0A-ADB3-1694047BFE78}"/>
                                            </p:graphic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4">
                                            <p:graphicEl>
                                              <a:dgm id="{E120BCE4-3E6D-4721-A724-C20E7CABA3FA}"/>
                                            </p:graphicEl>
                                          </p:spTgt>
                                        </p:tgtEl>
                                        <p:attrNameLst>
                                          <p:attrName>style.visibility</p:attrName>
                                        </p:attrNameLst>
                                      </p:cBhvr>
                                      <p:to>
                                        <p:strVal val="visible"/>
                                      </p:to>
                                    </p:set>
                                    <p:anim calcmode="lin" valueType="num">
                                      <p:cBhvr additive="base">
                                        <p:cTn id="28" dur="500" fill="hold"/>
                                        <p:tgtEl>
                                          <p:spTgt spid="4">
                                            <p:graphicEl>
                                              <a:dgm id="{E120BCE4-3E6D-4721-A724-C20E7CABA3FA}"/>
                                            </p:graphic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4">
                                            <p:graphicEl>
                                              <a:dgm id="{E120BCE4-3E6D-4721-A724-C20E7CABA3F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extLst mod="1">
    <p:ext uri="{3A86A75C-4F4B-4683-9AE1-C65F6400EC91}">
      <p14:laserTraceLst xmlns:p14="http://schemas.microsoft.com/office/powerpoint/2010/main">
        <p14:tracePtLst>
          <p14:tracePt t="4558" x="2081213" y="5776913"/>
          <p14:tracePt t="4566" x="2116138" y="5795963"/>
          <p14:tracePt t="4574" x="2357438" y="5956300"/>
          <p14:tracePt t="4590" x="3197225" y="6500813"/>
          <p14:tracePt t="4607" x="3919538" y="6848475"/>
          <p14:tracePt t="4624" x="4081463" y="6848475"/>
          <p14:tracePt t="4640" x="4089400" y="6848475"/>
          <p14:tracePt t="4714" x="4116388" y="6848475"/>
          <p14:tracePt t="4721" x="4259263" y="6848475"/>
          <p14:tracePt t="4730" x="4348163" y="6848475"/>
          <p14:tracePt t="4745" x="4330700" y="6813550"/>
          <p14:tracePt t="4758" x="4259263" y="6732588"/>
          <p14:tracePt t="4775" x="3751263" y="5956300"/>
          <p14:tracePt t="4791" x="3276600" y="5170488"/>
          <p14:tracePt t="4808" x="2679700" y="4446588"/>
          <p14:tracePt t="4825" x="2295525" y="3973513"/>
          <p14:tracePt t="4842" x="2143125" y="3759200"/>
          <p14:tracePt t="4858" x="2108200" y="3697288"/>
          <p14:tracePt t="4875" x="2098675" y="3670300"/>
          <p14:tracePt t="4892" x="2089150" y="3660775"/>
          <p14:tracePt t="4909" x="2089150" y="3652838"/>
          <p14:tracePt t="4926" x="2081213" y="3652838"/>
          <p14:tracePt t="4942" x="2081213" y="3633788"/>
          <p14:tracePt t="4959" x="2062163" y="3625850"/>
          <p14:tracePt t="4975" x="2062163" y="3571875"/>
          <p14:tracePt t="4992" x="2054225" y="3500438"/>
          <p14:tracePt t="5009" x="2054225" y="3375025"/>
          <p14:tracePt t="5026" x="2062163" y="3232150"/>
          <p14:tracePt t="5043" x="2062163" y="2990850"/>
          <p14:tracePt t="5060" x="2054225" y="2857500"/>
          <p14:tracePt t="5076" x="2036763" y="2786063"/>
          <p14:tracePt t="5093" x="2027238" y="2751138"/>
          <p14:tracePt t="5184" x="2017713" y="2732088"/>
          <p14:tracePt t="5192" x="2009775" y="2724150"/>
          <p14:tracePt t="5200" x="2009775" y="2714625"/>
          <p14:tracePt t="5216" x="2000250" y="2705100"/>
          <p14:tracePt t="5232" x="2000250" y="2697163"/>
          <p14:tracePt t="5244" x="2000250" y="2687638"/>
          <p14:tracePt t="5260" x="1990725" y="2687638"/>
          <p14:tracePt t="5302" x="1982788" y="2687638"/>
          <p14:tracePt t="5309" x="1965325" y="2697163"/>
          <p14:tracePt t="5317" x="1938338" y="2705100"/>
          <p14:tracePt t="5327" x="1901825" y="2724150"/>
          <p14:tracePt t="5344" x="1830388" y="2751138"/>
          <p14:tracePt t="5361" x="1741488" y="2768600"/>
          <p14:tracePt t="5377" x="1652588" y="2776538"/>
          <p14:tracePt t="5394" x="1571625" y="2795588"/>
          <p14:tracePt t="5411" x="1490663" y="2813050"/>
          <p14:tracePt t="5428" x="1438275" y="2830513"/>
          <p14:tracePt t="5444" x="1366838" y="2847975"/>
          <p14:tracePt t="5461" x="1295400" y="2874963"/>
          <p14:tracePt t="5478" x="1241425" y="2911475"/>
          <p14:tracePt t="5495" x="1187450" y="2938463"/>
          <p14:tracePt t="5512" x="1169988" y="2955925"/>
          <p14:tracePt t="65143" x="1169988" y="2965450"/>
          <p14:tracePt t="65149" x="1169988" y="2973388"/>
          <p14:tracePt t="65158" x="1169988" y="2982913"/>
          <p14:tracePt t="65205" x="1169988" y="2990850"/>
          <p14:tracePt t="65533" x="1160463" y="2990850"/>
          <p14:tracePt t="65541" x="1133475" y="2973388"/>
          <p14:tracePt t="65549" x="1081088" y="2938463"/>
          <p14:tracePt t="65560" x="1009650" y="2884488"/>
          <p14:tracePt t="65577" x="866775" y="2741613"/>
          <p14:tracePt t="65594" x="731838" y="2616200"/>
          <p14:tracePt t="65611" x="660400" y="2554288"/>
          <p14:tracePt t="65627" x="633413" y="2517775"/>
          <p14:tracePt t="65644" x="588963" y="2482850"/>
          <p14:tracePt t="65661" x="536575" y="2419350"/>
          <p14:tracePt t="65678" x="473075" y="2339975"/>
          <p14:tracePt t="65694" x="393700" y="2251075"/>
          <p14:tracePt t="65711" x="322263" y="2143125"/>
          <p14:tracePt t="65727" x="241300" y="2036763"/>
          <p14:tracePt t="65745" x="88900" y="1866900"/>
          <p14:tracePt t="65761" x="17463" y="18034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54567" y="166750"/>
            <a:ext cx="11637433" cy="448733"/>
          </a:xfrm>
        </p:spPr>
        <p:txBody>
          <a:bodyPr>
            <a:normAutofit fontScale="90000"/>
          </a:bodyPr>
          <a:lstStyle/>
          <a:p>
            <a:r>
              <a:rPr lang="en-US" altLang="en-US" dirty="0" smtClean="0">
                <a:solidFill>
                  <a:srgbClr val="002060"/>
                </a:solidFill>
              </a:rPr>
              <a:t>Key Prevention Strategies  </a:t>
            </a:r>
          </a:p>
        </p:txBody>
      </p:sp>
      <p:sp>
        <p:nvSpPr>
          <p:cNvPr id="142339" name="Rectangle 3"/>
          <p:cNvSpPr>
            <a:spLocks noGrp="1" noChangeArrowheads="1"/>
          </p:cNvSpPr>
          <p:nvPr>
            <p:ph idx="1"/>
          </p:nvPr>
        </p:nvSpPr>
        <p:spPr>
          <a:xfrm>
            <a:off x="5528734" y="2247902"/>
            <a:ext cx="6663266" cy="3039533"/>
          </a:xfrm>
        </p:spPr>
        <p:txBody>
          <a:bodyPr>
            <a:noAutofit/>
          </a:bodyPr>
          <a:lstStyle/>
          <a:p>
            <a:pPr>
              <a:lnSpc>
                <a:spcPct val="150000"/>
              </a:lnSpc>
              <a:buClr>
                <a:srgbClr val="FFCC00"/>
              </a:buClr>
              <a:buFont typeface="Wingdings" panose="05000000000000000000" pitchFamily="2" charset="2"/>
              <a:buChar char="§"/>
            </a:pPr>
            <a:r>
              <a:rPr lang="en-US" altLang="en-US" sz="4400" b="1" dirty="0">
                <a:solidFill>
                  <a:srgbClr val="FFCC00"/>
                </a:solidFill>
              </a:rPr>
              <a:t>Prevent infection</a:t>
            </a:r>
          </a:p>
          <a:p>
            <a:pPr>
              <a:buClr>
                <a:srgbClr val="FF7C80"/>
              </a:buClr>
              <a:buFont typeface="Wingdings" panose="05000000000000000000" pitchFamily="2" charset="2"/>
              <a:buChar char="§"/>
            </a:pPr>
            <a:r>
              <a:rPr lang="en-US" altLang="en-US" sz="4400" b="1" dirty="0">
                <a:solidFill>
                  <a:srgbClr val="0000CC"/>
                </a:solidFill>
              </a:rPr>
              <a:t>Diagnose and treat infection effectively</a:t>
            </a:r>
          </a:p>
          <a:p>
            <a:pPr>
              <a:lnSpc>
                <a:spcPct val="150000"/>
              </a:lnSpc>
              <a:buClr>
                <a:schemeClr val="accent1"/>
              </a:buClr>
              <a:buFont typeface="Wingdings" panose="05000000000000000000" pitchFamily="2" charset="2"/>
              <a:buChar char="§"/>
            </a:pPr>
            <a:r>
              <a:rPr lang="en-US" altLang="en-US" sz="4400" b="1" dirty="0">
                <a:solidFill>
                  <a:schemeClr val="accent1"/>
                </a:solidFill>
              </a:rPr>
              <a:t>Use antimicrobials wisely</a:t>
            </a:r>
          </a:p>
          <a:p>
            <a:pPr>
              <a:lnSpc>
                <a:spcPct val="150000"/>
              </a:lnSpc>
              <a:buClr>
                <a:srgbClr val="CCFFFF"/>
              </a:buClr>
              <a:buFont typeface="Wingdings" panose="05000000000000000000" pitchFamily="2" charset="2"/>
              <a:buChar char="§"/>
            </a:pPr>
            <a:r>
              <a:rPr lang="en-US" altLang="en-US" sz="4400" b="1" dirty="0">
                <a:solidFill>
                  <a:srgbClr val="7030A0"/>
                </a:solidFill>
              </a:rPr>
              <a:t>Prevent transmission </a:t>
            </a:r>
          </a:p>
        </p:txBody>
      </p:sp>
      <p:pic>
        <p:nvPicPr>
          <p:cNvPr id="12292" name="Picture 18" descr="C:\Documents and Settings\BZW8\Desktop\AR Campaign\AR main_on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0727"/>
            <a:ext cx="5528734" cy="549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a:srcRect l="-2669" t="7140" r="8006" b="12143"/>
          <a:stretch/>
        </p:blipFill>
        <p:spPr>
          <a:xfrm>
            <a:off x="5338234" y="1120727"/>
            <a:ext cx="6714066" cy="5501931"/>
          </a:xfrm>
          <a:prstGeom prst="rect">
            <a:avLst/>
          </a:prstGeom>
        </p:spPr>
      </p:pic>
    </p:spTree>
    <p:custDataLst>
      <p:tags r:id="rId1"/>
    </p:custDataLst>
    <p:extLst>
      <p:ext uri="{BB962C8B-B14F-4D97-AF65-F5344CB8AC3E}">
        <p14:creationId xmlns:p14="http://schemas.microsoft.com/office/powerpoint/2010/main" val="3437914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3A86A75C-4F4B-4683-9AE1-C65F6400EC91}">
      <p14:laserTraceLst xmlns:p14="http://schemas.microsoft.com/office/powerpoint/2010/main">
        <p14:tracePtLst>
          <p14:tracePt t="28" x="4483100" y="3911600"/>
          <p14:tracePt t="42" x="4483100" y="3919538"/>
          <p14:tracePt t="59" x="4483100" y="3929063"/>
          <p14:tracePt t="66" x="4483100" y="3938588"/>
          <p14:tracePt t="82" x="4483100" y="3946525"/>
          <p14:tracePt t="93" x="4483100" y="3956050"/>
          <p14:tracePt t="110" x="4483100" y="3990975"/>
          <p14:tracePt t="127" x="4483100" y="4037013"/>
          <p14:tracePt t="144" x="4456113" y="4143375"/>
          <p14:tracePt t="161" x="4384675" y="4286250"/>
          <p14:tracePt t="177" x="4276725" y="4465638"/>
          <p14:tracePt t="194" x="4143375" y="4652963"/>
          <p14:tracePt t="211" x="4027488" y="4830763"/>
          <p14:tracePt t="227" x="3938588" y="5018088"/>
          <p14:tracePt t="244" x="3867150" y="5268913"/>
          <p14:tracePt t="261" x="3830638" y="5438775"/>
          <p14:tracePt t="278" x="3803650" y="5616575"/>
          <p14:tracePt t="294" x="3786188" y="5724525"/>
          <p14:tracePt t="311" x="3768725" y="5776913"/>
          <p14:tracePt t="328" x="3751263" y="5830888"/>
          <p14:tracePt t="345" x="3714750" y="5902325"/>
          <p14:tracePt t="361" x="3697288" y="5983288"/>
          <p14:tracePt t="378" x="3679825" y="6072188"/>
          <p14:tracePt t="396" x="3652838" y="6197600"/>
          <p14:tracePt t="412" x="3652838" y="6242050"/>
          <p14:tracePt t="445" x="3643313" y="6251575"/>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t>AMR and Antimicrobial Consumption in Iran</a:t>
            </a:r>
            <a:br>
              <a:rPr lang="en-US" dirty="0"/>
            </a:b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F658A67C-BF8B-41D1-81DD-88050FC23223}" type="slidenum">
              <a:rPr lang="en-US" smtClean="0"/>
              <a:t>28</a:t>
            </a:fld>
            <a:endParaRPr lang="en-US"/>
          </a:p>
        </p:txBody>
      </p:sp>
    </p:spTree>
    <p:extLst>
      <p:ext uri="{BB962C8B-B14F-4D97-AF65-F5344CB8AC3E}">
        <p14:creationId xmlns:p14="http://schemas.microsoft.com/office/powerpoint/2010/main" val="2164196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043" y="0"/>
            <a:ext cx="10018713" cy="1752599"/>
          </a:xfrm>
        </p:spPr>
        <p:txBody>
          <a:bodyPr/>
          <a:lstStyle/>
          <a:p>
            <a:r>
              <a:rPr lang="en-US" dirty="0" smtClean="0"/>
              <a:t>UTI- </a:t>
            </a:r>
            <a:r>
              <a:rPr lang="en-US" dirty="0" err="1" smtClean="0"/>
              <a:t>Kashan</a:t>
            </a:r>
            <a:endParaRPr lang="en-US" dirty="0"/>
          </a:p>
        </p:txBody>
      </p:sp>
      <p:pic>
        <p:nvPicPr>
          <p:cNvPr id="6146" name="Picture 2"/>
          <p:cNvPicPr>
            <a:picLocks noGrp="1" noChangeAspect="1" noChangeArrowheads="1"/>
          </p:cNvPicPr>
          <p:nvPr>
            <p:ph idx="1"/>
          </p:nvPr>
        </p:nvPicPr>
        <p:blipFill>
          <a:blip r:embed="rId3"/>
          <a:srcRect/>
          <a:stretch>
            <a:fillRect/>
          </a:stretch>
        </p:blipFill>
        <p:spPr bwMode="auto">
          <a:xfrm>
            <a:off x="1239043" y="1494590"/>
            <a:ext cx="10914011" cy="4147324"/>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F658A67C-BF8B-41D1-81DD-88050FC23223}" type="slidenum">
              <a:rPr lang="en-US" smtClean="0"/>
              <a:pPr/>
              <a:t>29</a:t>
            </a:fld>
            <a:endParaRPr lang="en-US"/>
          </a:p>
        </p:txBody>
      </p:sp>
      <p:sp>
        <p:nvSpPr>
          <p:cNvPr id="4" name="TextBox 3"/>
          <p:cNvSpPr txBox="1"/>
          <p:nvPr/>
        </p:nvSpPr>
        <p:spPr>
          <a:xfrm>
            <a:off x="2133600" y="6350358"/>
            <a:ext cx="8229600" cy="338554"/>
          </a:xfrm>
          <a:prstGeom prst="rect">
            <a:avLst/>
          </a:prstGeom>
          <a:noFill/>
        </p:spPr>
        <p:txBody>
          <a:bodyPr wrap="square" rtlCol="0">
            <a:spAutoFit/>
          </a:bodyPr>
          <a:lstStyle/>
          <a:p>
            <a:r>
              <a:rPr lang="it-IT" sz="1600" b="1" dirty="0"/>
              <a:t>Antimicrobial Resistance in Gram-negative</a:t>
            </a:r>
            <a:r>
              <a:rPr lang="en-US" sz="1600" dirty="0"/>
              <a:t>…, </a:t>
            </a:r>
            <a:r>
              <a:rPr lang="en-US" sz="1600" b="1" i="1" dirty="0"/>
              <a:t>Arch. </a:t>
            </a:r>
            <a:r>
              <a:rPr lang="en-US" sz="1600" b="1" i="1" dirty="0" err="1"/>
              <a:t>Razi</a:t>
            </a:r>
            <a:r>
              <a:rPr lang="en-US" sz="1600" b="1" i="1" dirty="0"/>
              <a:t> Ins</a:t>
            </a:r>
            <a:r>
              <a:rPr lang="en-US" sz="1600" dirty="0"/>
              <a:t>, 2003. </a:t>
            </a:r>
          </a:p>
        </p:txBody>
      </p:sp>
    </p:spTree>
    <p:extLst>
      <p:ext uri="{BB962C8B-B14F-4D97-AF65-F5344CB8AC3E}">
        <p14:creationId xmlns:p14="http://schemas.microsoft.com/office/powerpoint/2010/main" val="1622458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extLst mod="1">
    <p:ext uri="{3A86A75C-4F4B-4683-9AE1-C65F6400EC91}">
      <p14:laserTraceLst xmlns:p14="http://schemas.microsoft.com/office/powerpoint/2010/main">
        <p14:tracePtLst>
          <p14:tracePt t="41" x="4438650" y="3848100"/>
          <p14:tracePt t="792" x="4429125" y="3848100"/>
          <p14:tracePt t="801" x="4419600" y="3867150"/>
          <p14:tracePt t="809" x="4357688" y="3894138"/>
          <p14:tracePt t="816" x="4303713" y="3929063"/>
          <p14:tracePt t="831" x="4259263" y="3956050"/>
          <p14:tracePt t="848" x="4205288" y="4000500"/>
          <p14:tracePt t="865" x="4179888" y="4037013"/>
          <p14:tracePt t="881" x="4143375" y="4098925"/>
          <p14:tracePt t="898" x="4098925" y="4187825"/>
          <p14:tracePt t="915" x="4044950" y="4303713"/>
          <p14:tracePt t="932" x="3956050" y="4456113"/>
          <p14:tracePt t="949" x="3840163" y="4562475"/>
          <p14:tracePt t="965" x="3724275" y="4679950"/>
          <p14:tracePt t="982" x="3608388" y="4830763"/>
          <p14:tracePt t="999" x="3490913" y="4956175"/>
          <p14:tracePt t="1016" x="3394075" y="5062538"/>
          <p14:tracePt t="1032" x="3268663" y="5180013"/>
          <p14:tracePt t="1049" x="3116263" y="5295900"/>
          <p14:tracePt t="1067" x="2928938" y="5465763"/>
          <p14:tracePt t="1083" x="2857500" y="5527675"/>
          <p14:tracePt t="1099" x="2795588" y="5589588"/>
          <p14:tracePt t="1116" x="2714625" y="5653088"/>
          <p14:tracePt t="1133" x="2581275" y="5715000"/>
          <p14:tracePt t="1150" x="2446338" y="5795963"/>
          <p14:tracePt t="1166" x="2303463" y="5857875"/>
          <p14:tracePt t="1183" x="2179638" y="5911850"/>
          <p14:tracePt t="1200" x="1973263" y="5956300"/>
          <p14:tracePt t="1217" x="1857375" y="5956300"/>
          <p14:tracePt t="1233" x="1697038" y="5919788"/>
          <p14:tracePt t="1250" x="1509713" y="5848350"/>
          <p14:tracePt t="1267" x="1339850" y="5822950"/>
          <p14:tracePt t="1284" x="1187450" y="5848350"/>
          <p14:tracePt t="1300" x="1036638" y="5911850"/>
          <p14:tracePt t="1317" x="866775" y="5965825"/>
          <p14:tracePt t="1334" x="812800" y="5983288"/>
          <p14:tracePt t="1351" x="785813" y="5991225"/>
          <p14:tracePt t="1367" x="768350" y="5991225"/>
          <p14:tracePt t="1384" x="758825" y="5991225"/>
          <p14:tracePt t="1401" x="750888" y="5991225"/>
          <p14:tracePt t="1419" x="731838" y="6000750"/>
          <p14:tracePt t="1435" x="696913" y="6010275"/>
          <p14:tracePt t="1451" x="687388" y="6018213"/>
          <p14:tracePt t="1468" x="679450" y="6018213"/>
          <p14:tracePt t="1485" x="679450" y="6027738"/>
          <p14:tracePt t="21370" x="679450" y="5983288"/>
          <p14:tracePt t="21378" x="687388" y="5894388"/>
          <p14:tracePt t="21389" x="687388" y="5786438"/>
          <p14:tracePt t="21406" x="615950" y="5537200"/>
          <p14:tracePt t="21423" x="401638" y="5116513"/>
          <p14:tracePt t="21440" x="61913" y="4483100"/>
          <p14:tracePt t="22608" x="44450" y="2000250"/>
          <p14:tracePt t="22614" x="88900" y="2009775"/>
          <p14:tracePt t="22630" x="160338" y="2027238"/>
          <p14:tracePt t="22646" x="204788" y="2036763"/>
          <p14:tracePt t="22662" x="250825" y="2054225"/>
          <p14:tracePt t="22679" x="322263" y="2062163"/>
          <p14:tracePt t="22696" x="428625" y="2116138"/>
          <p14:tracePt t="22713" x="527050" y="2152650"/>
          <p14:tracePt t="22729" x="581025" y="2170113"/>
          <p14:tracePt t="22746" x="633413" y="2170113"/>
          <p14:tracePt t="22764" x="696913" y="2170113"/>
          <p14:tracePt t="22780" x="723900" y="2170113"/>
          <p14:tracePt t="22796" x="750888" y="2170113"/>
          <p14:tracePt t="22813" x="785813" y="2160588"/>
          <p14:tracePt t="22830" x="839788" y="2160588"/>
          <p14:tracePt t="22847" x="874713" y="2170113"/>
          <p14:tracePt t="22864" x="893763" y="2179638"/>
          <p14:tracePt t="22912" x="893763" y="2205038"/>
          <p14:tracePt t="22920" x="874713" y="2295525"/>
          <p14:tracePt t="22930" x="830263" y="2393950"/>
          <p14:tracePt t="22947" x="822325" y="2608263"/>
          <p14:tracePt t="22964" x="847725" y="2786063"/>
          <p14:tracePt t="22982" x="911225" y="2919413"/>
          <p14:tracePt t="22998" x="919163" y="2946400"/>
          <p14:tracePt t="23014" x="938213" y="2965450"/>
          <p14:tracePt t="23031" x="946150" y="2982913"/>
          <p14:tracePt t="23048" x="946150" y="3000375"/>
          <p14:tracePt t="23065" x="946150" y="3009900"/>
          <p14:tracePt t="23081" x="946150" y="3017838"/>
          <p14:tracePt t="23098" x="938213" y="3027363"/>
          <p14:tracePt t="23115" x="928688" y="3036888"/>
          <p14:tracePt t="23178" x="919163" y="3036888"/>
          <p14:tracePt t="23194" x="919163" y="3054350"/>
          <p14:tracePt t="23202" x="911225" y="3071813"/>
          <p14:tracePt t="23210" x="901700" y="3089275"/>
          <p14:tracePt t="23218" x="901700" y="3116263"/>
          <p14:tracePt t="23232" x="893763" y="3170238"/>
          <p14:tracePt t="23249" x="822325" y="3322638"/>
          <p14:tracePt t="23266" x="785813" y="3429000"/>
          <p14:tracePt t="23282" x="741363" y="3500438"/>
          <p14:tracePt t="23299" x="696913" y="3544888"/>
          <p14:tracePt t="23316" x="679450" y="3554413"/>
          <p14:tracePt t="23333" x="669925" y="3554413"/>
          <p14:tracePt t="23398" x="669925" y="3562350"/>
          <p14:tracePt t="23414" x="696913" y="3571875"/>
          <p14:tracePt t="23422" x="723900" y="3571875"/>
          <p14:tracePt t="23433" x="758825" y="3581400"/>
          <p14:tracePt t="23450" x="893763" y="3608388"/>
          <p14:tracePt t="23467" x="1071563" y="3679825"/>
          <p14:tracePt t="23484" x="1347788" y="3751263"/>
          <p14:tracePt t="23500" x="1517650" y="3803650"/>
          <p14:tracePt t="23517" x="1625600" y="3848100"/>
          <p14:tracePt t="23534" x="1660525" y="3857625"/>
          <p14:tracePt t="23550" x="1679575" y="3867150"/>
          <p14:tracePt t="23584" x="1704975" y="3867150"/>
          <p14:tracePt t="23601" x="1785938" y="3848100"/>
          <p14:tracePt t="23619" x="1946275" y="3705225"/>
          <p14:tracePt t="23634" x="2017713" y="3581400"/>
          <p14:tracePt t="23651" x="2044700" y="3455988"/>
          <p14:tracePt t="23668" x="2054225" y="3375025"/>
          <p14:tracePt t="23685" x="2044700" y="3322638"/>
          <p14:tracePt t="23701" x="2009775" y="3259138"/>
          <p14:tracePt t="23718" x="1928813" y="3179763"/>
          <p14:tracePt t="23735" x="1687513" y="2973388"/>
          <p14:tracePt t="23751" x="1357313" y="2741613"/>
          <p14:tracePt t="23768" x="965200" y="2536825"/>
          <p14:tracePt t="23785" x="571500" y="2438400"/>
          <p14:tracePt t="23802" x="295275" y="2384425"/>
          <p14:tracePt t="23818" x="61913" y="2322513"/>
          <p14:tracePt t="24298" x="9525" y="3473450"/>
          <p14:tracePt t="24306" x="26988" y="3490913"/>
          <p14:tracePt t="24314" x="53975" y="3500438"/>
          <p14:tracePt t="24322" x="71438" y="3509963"/>
          <p14:tracePt t="24338" x="98425" y="3536950"/>
          <p14:tracePt t="24355" x="125413" y="3544888"/>
          <p14:tracePt t="24372" x="142875" y="3554413"/>
          <p14:tracePt t="24388" x="160338" y="3571875"/>
          <p14:tracePt t="24405" x="179388" y="3581400"/>
          <p14:tracePt t="24422" x="214313" y="3589338"/>
          <p14:tracePt t="24439" x="258763" y="3633788"/>
          <p14:tracePt t="24456" x="312738" y="3679825"/>
          <p14:tracePt t="24472" x="339725" y="3697288"/>
          <p14:tracePt t="24489" x="347663" y="3697288"/>
          <p14:tracePt t="24558" x="357188" y="3705225"/>
          <p14:tracePt t="24572" x="374650" y="3705225"/>
          <p14:tracePt t="24580" x="401638" y="3714750"/>
          <p14:tracePt t="24589" x="428625" y="3724275"/>
          <p14:tracePt t="24606" x="490538" y="3741738"/>
          <p14:tracePt t="24623" x="581025" y="3751263"/>
          <p14:tracePt t="24640" x="652463" y="3768725"/>
          <p14:tracePt t="24656" x="696913" y="3786188"/>
          <p14:tracePt t="24674" x="741363" y="3786188"/>
          <p14:tracePt t="24690" x="758825" y="3786188"/>
          <p14:tracePt t="24707" x="776288" y="3786188"/>
          <p14:tracePt t="24723" x="822325" y="3786188"/>
          <p14:tracePt t="24740" x="866775" y="3786188"/>
          <p14:tracePt t="24757" x="955675" y="3786188"/>
          <p14:tracePt t="24774" x="1027113" y="3786188"/>
          <p14:tracePt t="24790" x="1071563" y="3776663"/>
          <p14:tracePt t="24808" x="1108075" y="3741738"/>
          <p14:tracePt t="24824" x="1116013" y="3732213"/>
          <p14:tracePt t="24840" x="1125538" y="3732213"/>
          <p14:tracePt t="24926" x="1125538" y="3741738"/>
          <p14:tracePt t="24932" x="1116013" y="3741738"/>
          <p14:tracePt t="24941" x="1116013" y="3751263"/>
          <p14:tracePt t="24958" x="1108075" y="3759200"/>
          <p14:tracePt t="24974" x="1098550" y="3759200"/>
          <p14:tracePt t="25034" x="1081088" y="3759200"/>
          <p14:tracePt t="25043" x="1062038" y="3768725"/>
          <p14:tracePt t="25050" x="1036638" y="3776663"/>
          <p14:tracePt t="25058" x="1009650" y="3795713"/>
          <p14:tracePt t="25075" x="928688" y="3803650"/>
          <p14:tracePt t="25092" x="830263" y="3822700"/>
          <p14:tracePt t="25109" x="758825" y="3840163"/>
          <p14:tracePt t="25126" x="723900" y="3840163"/>
          <p14:tracePt t="25142" x="704850" y="3840163"/>
          <p14:tracePt t="25159" x="687388" y="3830638"/>
          <p14:tracePt t="25238" x="696913" y="3822700"/>
          <p14:tracePt t="25254" x="704850" y="3822700"/>
          <p14:tracePt t="25263" x="714375" y="3822700"/>
          <p14:tracePt t="25270" x="723900" y="3813175"/>
          <p14:tracePt t="25278" x="731838" y="3803650"/>
          <p14:tracePt t="25293" x="768350" y="3786188"/>
          <p14:tracePt t="25310" x="803275" y="3759200"/>
          <p14:tracePt t="25327" x="847725" y="3751263"/>
          <p14:tracePt t="25343" x="874713" y="3741738"/>
          <p14:tracePt t="25360" x="893763" y="3741738"/>
          <p14:tracePt t="25377" x="901700" y="3741738"/>
          <p14:tracePt t="25450" x="893763" y="3741738"/>
          <p14:tracePt t="25466" x="884238" y="3741738"/>
          <p14:tracePt t="25474" x="857250" y="3741738"/>
          <p14:tracePt t="25482" x="830263" y="3741738"/>
          <p14:tracePt t="25494" x="803275" y="3741738"/>
          <p14:tracePt t="25511" x="741363" y="3741738"/>
          <p14:tracePt t="25528" x="633413" y="3751263"/>
          <p14:tracePt t="25544" x="571500" y="3759200"/>
          <p14:tracePt t="25561" x="527050" y="3759200"/>
          <p14:tracePt t="25578" x="509588" y="3759200"/>
          <p14:tracePt t="25678" x="517525" y="3759200"/>
          <p14:tracePt t="25686" x="517525" y="3751263"/>
          <p14:tracePt t="25695" x="527050" y="3751263"/>
          <p14:tracePt t="25712" x="544513" y="3741738"/>
          <p14:tracePt t="25729" x="554038" y="3732213"/>
          <p14:tracePt t="25745" x="561975" y="3732213"/>
          <p14:tracePt t="26226" x="571500" y="3732213"/>
          <p14:tracePt t="26234" x="581025" y="3732213"/>
          <p14:tracePt t="26382" x="588963" y="3732213"/>
          <p14:tracePt t="26406" x="588963" y="3724275"/>
          <p14:tracePt t="26422" x="598488" y="3724275"/>
          <p14:tracePt t="26624" x="608013" y="3724275"/>
          <p14:tracePt t="26726" x="615950" y="3724275"/>
          <p14:tracePt t="26946" x="625475" y="3724275"/>
          <p14:tracePt t="26970" x="625475" y="3732213"/>
          <p14:tracePt t="27008" x="633413" y="3732213"/>
          <p14:tracePt t="27126" x="642938" y="3732213"/>
          <p14:tracePt t="27142" x="669925" y="3732213"/>
          <p14:tracePt t="27150" x="714375" y="3724275"/>
          <p14:tracePt t="27158" x="803275" y="3679825"/>
          <p14:tracePt t="27169" x="946150" y="3625850"/>
          <p14:tracePt t="27186" x="1231900" y="3509963"/>
          <p14:tracePt t="27203" x="1527175" y="3367088"/>
          <p14:tracePt t="27220" x="2170113" y="2786063"/>
          <p14:tracePt t="27236" x="2571750" y="2384425"/>
          <p14:tracePt t="27253" x="2965450" y="1990725"/>
          <p14:tracePt t="27270" x="3313113" y="1581150"/>
          <p14:tracePt t="27287" x="3625850" y="1143000"/>
          <p14:tracePt t="27304" x="3875088" y="731838"/>
          <p14:tracePt t="27320" x="3956050" y="473075"/>
          <p14:tracePt t="27337" x="4000500" y="330200"/>
          <p14:tracePt t="27354" x="4010025" y="223838"/>
          <p14:tracePt t="27370" x="4010025" y="196850"/>
          <p14:tracePt t="27387" x="4000500" y="160338"/>
          <p14:tracePt t="27404" x="3990975" y="107950"/>
          <p14:tracePt t="27421" x="3990975" y="80963"/>
          <p14:tracePt t="27438" x="3990975" y="71438"/>
          <p14:tracePt t="27518" x="4000500" y="71438"/>
          <p14:tracePt t="27526" x="4017963" y="107950"/>
          <p14:tracePt t="27538" x="4037013" y="160338"/>
          <p14:tracePt t="27555" x="4071938" y="268288"/>
          <p14:tracePt t="27572" x="4089400" y="490538"/>
          <p14:tracePt t="27588" x="4089400" y="633413"/>
          <p14:tracePt t="27605" x="4062413" y="776288"/>
          <p14:tracePt t="27622" x="4037013" y="911225"/>
          <p14:tracePt t="27639" x="4017963" y="1017588"/>
          <p14:tracePt t="27655" x="4010025" y="1081088"/>
          <p14:tracePt t="27672" x="4000500" y="1125538"/>
          <p14:tracePt t="27689" x="4000500" y="1152525"/>
          <p14:tracePt t="27707" x="4000500" y="1169988"/>
          <p14:tracePt t="27722" x="4000500" y="1179513"/>
          <p14:tracePt t="27756" x="4010025" y="1187450"/>
          <p14:tracePt t="27773" x="4017963" y="1196975"/>
          <p14:tracePt t="27789" x="4027488" y="1204913"/>
          <p14:tracePt t="27806" x="4037013" y="1214438"/>
          <p14:tracePt t="27823" x="4054475" y="1241425"/>
          <p14:tracePt t="27840" x="4125913" y="1295400"/>
          <p14:tracePt t="27856" x="4197350" y="1330325"/>
          <p14:tracePt t="27873" x="4259263" y="1339850"/>
          <p14:tracePt t="27890" x="4313238" y="1339850"/>
          <p14:tracePt t="27907" x="4367213" y="1322388"/>
          <p14:tracePt t="27923" x="4411663" y="1312863"/>
          <p14:tracePt t="27940" x="4438650" y="1303338"/>
          <p14:tracePt t="27957" x="4446588" y="1285875"/>
          <p14:tracePt t="27991" x="4446588" y="1276350"/>
          <p14:tracePt t="28007" x="4411663" y="1276350"/>
          <p14:tracePt t="28024" x="4303713" y="1303338"/>
          <p14:tracePt t="28041" x="4187825" y="1366838"/>
          <p14:tracePt t="28058" x="4054475" y="1455738"/>
          <p14:tracePt t="28074" x="4000500" y="1500188"/>
          <p14:tracePt t="28091" x="3983038" y="1500188"/>
          <p14:tracePt t="28108" x="3983038" y="1509713"/>
          <p14:tracePt t="28144" x="4000500" y="1490663"/>
          <p14:tracePt t="28158" x="4027488" y="1473200"/>
          <p14:tracePt t="28175" x="4089400" y="1428750"/>
          <p14:tracePt t="28192" x="4133850" y="1401763"/>
          <p14:tracePt t="28208" x="4143375" y="1393825"/>
          <p14:tracePt t="30644" x="4133850" y="1393825"/>
          <p14:tracePt t="30653" x="3965575" y="1438275"/>
          <p14:tracePt t="30661" x="3705225" y="1465263"/>
          <p14:tracePt t="30671" x="3554413" y="1490663"/>
          <p14:tracePt t="30688" x="3232150" y="1581150"/>
          <p14:tracePt t="30705" x="3009900" y="1697038"/>
          <p14:tracePt t="30722" x="2759075" y="1901825"/>
          <p14:tracePt t="30738" x="2598738" y="2036763"/>
          <p14:tracePt t="30755" x="2438400" y="2197100"/>
          <p14:tracePt t="30772" x="2276475" y="2374900"/>
          <p14:tracePt t="30788" x="2133600" y="2509838"/>
          <p14:tracePt t="30805" x="2009775" y="2589213"/>
          <p14:tracePt t="30822" x="1893888" y="2660650"/>
          <p14:tracePt t="30839" x="1785938" y="2732088"/>
          <p14:tracePt t="30856" x="1670050" y="2822575"/>
          <p14:tracePt t="30872" x="1616075" y="2919413"/>
          <p14:tracePt t="30889" x="1562100" y="3017838"/>
          <p14:tracePt t="30906" x="1517650" y="3125788"/>
          <p14:tracePt t="30922" x="1455738" y="3276600"/>
          <p14:tracePt t="30939" x="1393825" y="3419475"/>
          <p14:tracePt t="30956" x="1339850" y="3517900"/>
          <p14:tracePt t="30973" x="1303338" y="3598863"/>
          <p14:tracePt t="30990" x="1276350" y="3670300"/>
          <p14:tracePt t="31006" x="1268413" y="3705225"/>
          <p14:tracePt t="31023" x="1258888" y="3714750"/>
          <p14:tracePt t="31057" x="1258888" y="3724275"/>
          <p14:tracePt t="31073" x="1250950" y="3741738"/>
          <p14:tracePt t="31091" x="1231900" y="3776663"/>
          <p14:tracePt t="31107" x="1214438" y="3795713"/>
          <p14:tracePt t="31124" x="1196975" y="3813175"/>
          <p14:tracePt t="31157" x="1187450" y="3813175"/>
          <p14:tracePt t="31200" x="1187450" y="3822700"/>
          <p14:tracePt t="31319" x="1187450" y="3840163"/>
          <p14:tracePt t="31327" x="1187450" y="3848100"/>
          <p14:tracePt t="31335" x="1179513" y="3867150"/>
          <p14:tracePt t="31342" x="1179513" y="3884613"/>
          <p14:tracePt t="31358" x="1160463" y="3929063"/>
          <p14:tracePt t="31375" x="1143000" y="3990975"/>
          <p14:tracePt t="31391" x="1116013" y="4081463"/>
          <p14:tracePt t="31408" x="1089025" y="4170363"/>
          <p14:tracePt t="31425" x="1081088" y="4232275"/>
          <p14:tracePt t="31442" x="1071563" y="4295775"/>
          <p14:tracePt t="31458" x="1071563" y="4303713"/>
          <p14:tracePt t="31475" x="1071563" y="4322763"/>
          <p14:tracePt t="31492" x="1071563" y="4340225"/>
          <p14:tracePt t="31509" x="1071563" y="4375150"/>
          <p14:tracePt t="31525" x="1071563" y="4394200"/>
          <p14:tracePt t="31542" x="1071563" y="4402138"/>
          <p14:tracePt t="31609" x="1081088" y="4402138"/>
          <p14:tracePt t="31622" x="1089025" y="4402138"/>
          <p14:tracePt t="31835" x="1108075" y="4375150"/>
          <p14:tracePt t="31843" x="1133475" y="4330700"/>
          <p14:tracePt t="31851" x="1169988" y="4276725"/>
          <p14:tracePt t="31861" x="1196975" y="4205288"/>
          <p14:tracePt t="31877" x="1268413" y="3965575"/>
          <p14:tracePt t="31894" x="1285875" y="3652838"/>
          <p14:tracePt t="31911" x="1285875" y="3170238"/>
          <p14:tracePt t="31928" x="1393825" y="2517775"/>
          <p14:tracePt t="31945" x="1401763" y="2303463"/>
          <p14:tracePt t="31961" x="1401763" y="2160588"/>
          <p14:tracePt t="31978" x="1419225" y="2062163"/>
          <p14:tracePt t="31995" x="1438275" y="1990725"/>
          <p14:tracePt t="32012" x="1446213" y="1938338"/>
          <p14:tracePt t="32028" x="1455738" y="1911350"/>
          <p14:tracePt t="32071" x="1465263" y="1911350"/>
          <p14:tracePt t="32093" x="1465263" y="1901825"/>
          <p14:tracePt t="32108" x="1473200" y="1893888"/>
          <p14:tracePt t="32116" x="1473200" y="1884363"/>
          <p14:tracePt t="32129" x="1490663" y="1874838"/>
          <p14:tracePt t="32146" x="1517650" y="1839913"/>
          <p14:tracePt t="32162" x="1544638" y="1830388"/>
          <p14:tracePt t="32179" x="1571625" y="1812925"/>
          <p14:tracePt t="32196" x="1581150" y="1812925"/>
          <p14:tracePt t="32321" x="1589088" y="1803400"/>
          <p14:tracePt t="32361" x="1598613" y="1795463"/>
          <p14:tracePt t="32377" x="1608138" y="1795463"/>
          <p14:tracePt t="33129" x="1652588" y="1812925"/>
          <p14:tracePt t="33136" x="1704975" y="1839913"/>
          <p14:tracePt t="33143" x="1731963" y="1866900"/>
          <p14:tracePt t="33151" x="1768475" y="1874838"/>
          <p14:tracePt t="33168" x="1901825" y="1919288"/>
          <p14:tracePt t="33184" x="2036763" y="1973263"/>
          <p14:tracePt t="33201" x="2197100" y="2071688"/>
          <p14:tracePt t="33218" x="2366963" y="2133600"/>
          <p14:tracePt t="33235" x="2536825" y="2187575"/>
          <p14:tracePt t="33252" x="2705100" y="2232025"/>
          <p14:tracePt t="33268" x="2901950" y="2259013"/>
          <p14:tracePt t="33285" x="2990850" y="2276475"/>
          <p14:tracePt t="33302" x="3089275" y="2295525"/>
          <p14:tracePt t="33318" x="3187700" y="2312988"/>
          <p14:tracePt t="33335" x="3241675" y="2312988"/>
          <p14:tracePt t="33352" x="3286125" y="2312988"/>
          <p14:tracePt t="33369" x="3322638" y="2312988"/>
          <p14:tracePt t="33385" x="3357563" y="2312988"/>
          <p14:tracePt t="33402" x="3402013" y="2312988"/>
          <p14:tracePt t="33419" x="3438525" y="2312988"/>
          <p14:tracePt t="33436" x="3465513" y="2312988"/>
          <p14:tracePt t="33452" x="3490913" y="2312988"/>
          <p14:tracePt t="33469" x="3500438" y="2303463"/>
          <p14:tracePt t="33503" x="3509963" y="2303463"/>
          <p14:tracePt t="33583" x="3509963" y="2312988"/>
          <p14:tracePt t="33590" x="3500438" y="2312988"/>
          <p14:tracePt t="33598" x="3490913" y="2330450"/>
          <p14:tracePt t="33613" x="3482975" y="2339975"/>
          <p14:tracePt t="33629" x="3473450" y="2347913"/>
          <p14:tracePt t="33636" x="3465513" y="2347913"/>
          <p14:tracePt t="33653" x="3465513" y="2366963"/>
          <p14:tracePt t="33738" x="3482975" y="2366963"/>
          <p14:tracePt t="33746" x="3500438" y="2366963"/>
          <p14:tracePt t="33755" x="3527425" y="2357438"/>
          <p14:tracePt t="33771" x="3562350" y="2347913"/>
          <p14:tracePt t="33788" x="3616325" y="2330450"/>
          <p14:tracePt t="33804" x="3660775" y="2322513"/>
          <p14:tracePt t="33821" x="3714750" y="2322513"/>
          <p14:tracePt t="33838" x="3751263" y="2322513"/>
          <p14:tracePt t="33855" x="3795713" y="2322513"/>
          <p14:tracePt t="33871" x="3848100" y="2330450"/>
          <p14:tracePt t="33889" x="3919538" y="2339975"/>
          <p14:tracePt t="33905" x="3973513" y="2339975"/>
          <p14:tracePt t="33921" x="4054475" y="2339975"/>
          <p14:tracePt t="33938" x="4108450" y="2357438"/>
          <p14:tracePt t="33955" x="4187825" y="2393950"/>
          <p14:tracePt t="33972" x="4295775" y="2446338"/>
          <p14:tracePt t="33989" x="4375150" y="2482850"/>
          <p14:tracePt t="34005" x="4446588" y="2490788"/>
          <p14:tracePt t="34022" x="4491038" y="2490788"/>
          <p14:tracePt t="34039" x="4537075" y="2490788"/>
          <p14:tracePt t="34056" x="4572000" y="2473325"/>
          <p14:tracePt t="34072" x="4616450" y="2465388"/>
          <p14:tracePt t="34089" x="4660900" y="2446338"/>
          <p14:tracePt t="34107" x="4741863" y="2428875"/>
          <p14:tracePt t="34123" x="4813300" y="2411413"/>
          <p14:tracePt t="34139" x="4875213" y="2401888"/>
          <p14:tracePt t="34156" x="4983163" y="2366963"/>
          <p14:tracePt t="34173" x="5116513" y="2322513"/>
          <p14:tracePt t="34190" x="5251450" y="2303463"/>
          <p14:tracePt t="34207" x="5384800" y="2286000"/>
          <p14:tracePt t="34223" x="5483225" y="2286000"/>
          <p14:tracePt t="34241" x="5608638" y="2286000"/>
          <p14:tracePt t="34257" x="5697538" y="2286000"/>
          <p14:tracePt t="34273" x="5776913" y="2295525"/>
          <p14:tracePt t="34290" x="5875338" y="2295525"/>
          <p14:tracePt t="34307" x="6010275" y="2286000"/>
          <p14:tracePt t="34324" x="6143625" y="2286000"/>
          <p14:tracePt t="34341" x="6259513" y="2303463"/>
          <p14:tracePt t="34357" x="6483350" y="2419350"/>
          <p14:tracePt t="34374" x="6643688" y="2536825"/>
          <p14:tracePt t="34391" x="6786563" y="2660650"/>
          <p14:tracePt t="34407" x="6884988" y="2732088"/>
          <p14:tracePt t="34424" x="6946900" y="2776538"/>
          <p14:tracePt t="34441" x="7027863" y="2830513"/>
          <p14:tracePt t="34458" x="7170738" y="2894013"/>
          <p14:tracePt t="34474" x="7259638" y="2911475"/>
          <p14:tracePt t="34491" x="7331075" y="2928938"/>
          <p14:tracePt t="34508" x="7385050" y="2946400"/>
          <p14:tracePt t="34525" x="7456488" y="2982913"/>
          <p14:tracePt t="34542" x="7537450" y="3027363"/>
          <p14:tracePt t="34558" x="7616825" y="3054350"/>
          <p14:tracePt t="34575" x="7688263" y="3081338"/>
          <p14:tracePt t="34593" x="7831138" y="3133725"/>
          <p14:tracePt t="34609" x="7929563" y="3187700"/>
          <p14:tracePt t="34625" x="8010525" y="3214688"/>
          <p14:tracePt t="34642" x="8081963" y="3232150"/>
          <p14:tracePt t="34659" x="8134350" y="3251200"/>
          <p14:tracePt t="34675" x="8188325" y="3268663"/>
          <p14:tracePt t="34692" x="8259763" y="3276600"/>
          <p14:tracePt t="34709" x="8323263" y="3276600"/>
          <p14:tracePt t="34726" x="8429625" y="3276600"/>
          <p14:tracePt t="34742" x="8491538" y="3241675"/>
          <p14:tracePt t="34759" x="8528050" y="3214688"/>
          <p14:tracePt t="34776" x="8572500" y="3205163"/>
          <p14:tracePt t="34793" x="8609013" y="3187700"/>
          <p14:tracePt t="34809" x="8634413" y="3187700"/>
          <p14:tracePt t="34826" x="8653463" y="3187700"/>
          <p14:tracePt t="34843" x="8661400" y="3187700"/>
          <p14:tracePt t="34860" x="8661400" y="3179763"/>
          <p14:tracePt t="34877" x="8670925" y="3179763"/>
          <p14:tracePt t="34893" x="8680450" y="3160713"/>
          <p14:tracePt t="34910" x="8688388" y="3160713"/>
          <p14:tracePt t="34927" x="8697913" y="3160713"/>
          <p14:tracePt t="34977" x="8697913" y="3152775"/>
          <p14:tracePt t="35017" x="8688388" y="3143250"/>
          <p14:tracePt t="35023" x="8670925" y="3125788"/>
          <p14:tracePt t="35031" x="8643938" y="3116263"/>
          <p14:tracePt t="35044" x="8626475" y="3108325"/>
          <p14:tracePt t="35061" x="8589963" y="3081338"/>
          <p14:tracePt t="35079" x="8518525" y="3044825"/>
          <p14:tracePt t="35095" x="8447088" y="3017838"/>
          <p14:tracePt t="35111" x="8313738" y="2982913"/>
          <p14:tracePt t="35128" x="8108950" y="2955925"/>
          <p14:tracePt t="35145" x="7894638" y="2938463"/>
          <p14:tracePt t="35161" x="7670800" y="2884488"/>
          <p14:tracePt t="35178" x="7419975" y="2867025"/>
          <p14:tracePt t="35195" x="7188200" y="2847975"/>
          <p14:tracePt t="35212" x="6867525" y="2857500"/>
          <p14:tracePt t="35228" x="6680200" y="2874963"/>
          <p14:tracePt t="35245" x="6510338" y="2901950"/>
          <p14:tracePt t="35262" x="6348413" y="2911475"/>
          <p14:tracePt t="35279" x="6205538" y="2884488"/>
          <p14:tracePt t="35295" x="6054725" y="2830513"/>
          <p14:tracePt t="35313" x="5803900" y="2724150"/>
          <p14:tracePt t="35329" x="5643563" y="2643188"/>
          <p14:tracePt t="35346" x="5491163" y="2562225"/>
          <p14:tracePt t="35363" x="5384800" y="2500313"/>
          <p14:tracePt t="35379" x="5276850" y="2428875"/>
          <p14:tracePt t="35396" x="5153025" y="2357438"/>
          <p14:tracePt t="35413" x="5027613" y="2268538"/>
          <p14:tracePt t="35430" x="4803775" y="2108200"/>
          <p14:tracePt t="35446" x="4652963" y="1990725"/>
          <p14:tracePt t="35463" x="4491038" y="1874838"/>
          <p14:tracePt t="35480" x="4394200" y="1768475"/>
          <p14:tracePt t="35497" x="4303713" y="1660525"/>
          <p14:tracePt t="35513" x="4205288" y="1517650"/>
          <p14:tracePt t="35530" x="4143375" y="1428750"/>
          <p14:tracePt t="35547" x="4116388" y="1393825"/>
          <p14:tracePt t="35563" x="4108450" y="1384300"/>
          <p14:tracePt t="35580" x="4098925" y="1384300"/>
          <p14:tracePt t="35737" x="4098925" y="1393825"/>
          <p14:tracePt t="35745" x="4098925" y="1401763"/>
          <p14:tracePt t="35753" x="4108450" y="1401763"/>
          <p14:tracePt t="35764" x="4108450" y="1411288"/>
          <p14:tracePt t="35781" x="4116388" y="1428750"/>
          <p14:tracePt t="35798" x="4143375" y="1482725"/>
          <p14:tracePt t="35815" x="4160838" y="1517650"/>
          <p14:tracePt t="35831" x="4170363" y="1527175"/>
          <p14:tracePt t="35848" x="4179888" y="1527175"/>
          <p14:tracePt t="39637" x="4143375" y="1527175"/>
          <p14:tracePt t="39645" x="4116388" y="1527175"/>
          <p14:tracePt t="39653" x="4089400" y="1517650"/>
          <p14:tracePt t="39669" x="4062413" y="1517650"/>
          <p14:tracePt t="39685" x="4054475" y="1517650"/>
          <p14:tracePt t="39718" x="4071938" y="1517650"/>
          <p14:tracePt t="39735" x="4108450" y="1536700"/>
          <p14:tracePt t="39752" x="4170363" y="1562100"/>
          <p14:tracePt t="39769" x="4241800" y="1598613"/>
          <p14:tracePt t="39771" x="4295775" y="1625600"/>
          <p14:tracePt t="39786" x="4348163" y="1660525"/>
          <p14:tracePt t="39803" x="4527550" y="1758950"/>
          <p14:tracePt t="39819" x="4679950" y="1822450"/>
          <p14:tracePt t="39836" x="4822825" y="1893888"/>
          <p14:tracePt t="39853" x="4902200" y="1946275"/>
          <p14:tracePt t="39869" x="4946650" y="1965325"/>
          <p14:tracePt t="39886" x="4965700" y="1982788"/>
          <p14:tracePt t="39903" x="4973638" y="1990725"/>
          <p14:tracePt t="39920" x="5045075" y="2054225"/>
          <p14:tracePt t="39937" x="5108575" y="2116138"/>
          <p14:tracePt t="39953" x="5197475" y="2197100"/>
          <p14:tracePt t="39970" x="5259388" y="2276475"/>
          <p14:tracePt t="39987" x="5322888" y="2347913"/>
          <p14:tracePt t="40004" x="5384800" y="2419350"/>
          <p14:tracePt t="40021" x="5473700" y="2544763"/>
          <p14:tracePt t="40037" x="5500688" y="2598738"/>
          <p14:tracePt t="40054" x="5510213" y="2633663"/>
          <p14:tracePt t="40071" x="5527675" y="2679700"/>
          <p14:tracePt t="40087" x="5537200" y="2732088"/>
          <p14:tracePt t="40104" x="5554663" y="2786063"/>
          <p14:tracePt t="40121" x="5562600" y="2830513"/>
          <p14:tracePt t="40137" x="5581650" y="2901950"/>
          <p14:tracePt t="40155" x="5599113" y="3009900"/>
          <p14:tracePt t="40171" x="5599113" y="3089275"/>
          <p14:tracePt t="40188" x="5589588" y="3143250"/>
          <p14:tracePt t="40204" x="5572125" y="3205163"/>
          <p14:tracePt t="40221" x="5545138" y="3276600"/>
          <p14:tracePt t="40238" x="5537200" y="3313113"/>
          <p14:tracePt t="40255" x="5510213" y="3357563"/>
          <p14:tracePt t="40271" x="5500688" y="3367088"/>
          <p14:tracePt t="40273" x="5500688" y="3375025"/>
          <p14:tracePt t="40289" x="5483225" y="3384550"/>
          <p14:tracePt t="40305" x="5456238" y="3429000"/>
          <p14:tracePt t="40322" x="5402263" y="3490913"/>
          <p14:tracePt t="40339" x="5357813" y="3527425"/>
          <p14:tracePt t="40355" x="5322888" y="3562350"/>
          <p14:tracePt t="40372" x="5303838" y="3581400"/>
          <p14:tracePt t="40389" x="5286375" y="3589338"/>
          <p14:tracePt t="40406" x="5276850" y="3589338"/>
          <p14:tracePt t="40422" x="5268913" y="3589338"/>
          <p14:tracePt t="40439" x="5241925" y="3589338"/>
          <p14:tracePt t="40456" x="5214938" y="3581400"/>
          <p14:tracePt t="40473" x="5197475" y="3571875"/>
          <p14:tracePt t="40490" x="5153025" y="3562350"/>
          <p14:tracePt t="40507" x="5108575" y="3544888"/>
          <p14:tracePt t="40523" x="5089525" y="3536950"/>
          <p14:tracePt t="40540" x="5081588" y="3536950"/>
          <p14:tracePt t="40557" x="5062538" y="3527425"/>
          <p14:tracePt t="40573" x="5054600" y="3517900"/>
          <p14:tracePt t="40590" x="5045075" y="3500438"/>
          <p14:tracePt t="40607" x="5045075" y="3490913"/>
          <p14:tracePt t="40624" x="5027613" y="3482975"/>
          <p14:tracePt t="40641" x="5018088" y="3465513"/>
          <p14:tracePt t="40657" x="5010150" y="3455988"/>
          <p14:tracePt t="40674" x="4991100" y="3455988"/>
          <p14:tracePt t="40691" x="4983163" y="3438525"/>
          <p14:tracePt t="40707" x="4973638" y="3429000"/>
          <p14:tracePt t="40724" x="4965700" y="3429000"/>
          <p14:tracePt t="40741" x="4956175" y="3419475"/>
          <p14:tracePt t="40757" x="4956175" y="3411538"/>
          <p14:tracePt t="40774" x="4946650" y="3411538"/>
          <p14:tracePt t="40791" x="4938713" y="3402013"/>
          <p14:tracePt t="40813" x="4929188" y="3402013"/>
          <p14:tracePt t="40824" x="4919663" y="3402013"/>
          <p14:tracePt t="40841" x="4911725" y="3402013"/>
          <p14:tracePt t="40859" x="4884738" y="3394075"/>
          <p14:tracePt t="40875" x="4848225" y="3384550"/>
          <p14:tracePt t="40891" x="4803775" y="3367088"/>
          <p14:tracePt t="40908" x="4751388" y="3340100"/>
          <p14:tracePt t="40925" x="4724400" y="3330575"/>
          <p14:tracePt t="40942" x="4705350" y="3330575"/>
          <p14:tracePt t="40958" x="4687888" y="3322638"/>
          <p14:tracePt t="40975" x="4660900" y="3322638"/>
          <p14:tracePt t="40993" x="4598988" y="3322638"/>
          <p14:tracePt t="41009" x="4589463" y="3313113"/>
          <p14:tracePt t="41026" x="4581525" y="3313113"/>
          <p14:tracePt t="41042" x="4562475" y="3313113"/>
          <p14:tracePt t="41059" x="4537075" y="3313113"/>
          <p14:tracePt t="41076" x="4491038" y="3313113"/>
          <p14:tracePt t="41093" x="4456113" y="3313113"/>
          <p14:tracePt t="41109" x="4419600" y="3303588"/>
          <p14:tracePt t="41126" x="4367213" y="3303588"/>
          <p14:tracePt t="41143" x="4340225" y="3295650"/>
          <p14:tracePt t="41159" x="4303713" y="3286125"/>
          <p14:tracePt t="41176" x="4276725" y="3276600"/>
          <p14:tracePt t="41193" x="4232275" y="3276600"/>
          <p14:tracePt t="41210" x="4179888" y="3276600"/>
          <p14:tracePt t="41227" x="4125913" y="3268663"/>
          <p14:tracePt t="41243" x="4108450" y="3259138"/>
          <p14:tracePt t="41260" x="4098925" y="3259138"/>
          <p14:tracePt t="41277" x="4089400" y="3259138"/>
          <p14:tracePt t="41293" x="4081463" y="3259138"/>
          <p14:tracePt t="41310" x="4071938" y="3259138"/>
          <p14:tracePt t="41327" x="4054475" y="3259138"/>
          <p14:tracePt t="41344" x="4044950" y="3251200"/>
          <p14:tracePt t="41361" x="4027488" y="3251200"/>
          <p14:tracePt t="41377" x="4017963" y="3251200"/>
          <p14:tracePt t="41394" x="4010025" y="3268663"/>
          <p14:tracePt t="41411" x="4000500" y="3276600"/>
          <p14:tracePt t="41427" x="3990975" y="3286125"/>
          <p14:tracePt t="41444" x="3983038" y="3295650"/>
          <p14:tracePt t="41461" x="3973513" y="3313113"/>
          <p14:tracePt t="41478" x="3965575" y="3322638"/>
          <p14:tracePt t="41495" x="3965575" y="3330575"/>
          <p14:tracePt t="41511" x="3956050" y="3348038"/>
          <p14:tracePt t="41528" x="3956050" y="3357563"/>
          <p14:tracePt t="41545" x="3956050" y="3367088"/>
          <p14:tracePt t="41562" x="3946525" y="3384550"/>
          <p14:tracePt t="41579" x="3946525" y="3394075"/>
          <p14:tracePt t="41595" x="3946525" y="3402013"/>
          <p14:tracePt t="41612" x="3946525" y="3411538"/>
          <p14:tracePt t="41629" x="3946525" y="3419475"/>
          <p14:tracePt t="41645" x="3946525" y="3446463"/>
          <p14:tracePt t="41662" x="3946525" y="3482975"/>
          <p14:tracePt t="41679" x="3965575" y="3517900"/>
          <p14:tracePt t="41696" x="3983038" y="3554413"/>
          <p14:tracePt t="41713" x="4010025" y="3608388"/>
          <p14:tracePt t="41729" x="4017963" y="3625850"/>
          <p14:tracePt t="41746" x="4027488" y="3633788"/>
          <p14:tracePt t="41763" x="4037013" y="3633788"/>
          <p14:tracePt t="41780" x="4037013" y="3652838"/>
          <p14:tracePt t="41796" x="4044950" y="3652838"/>
          <p14:tracePt t="41813" x="4054475" y="3660775"/>
          <p14:tracePt t="41830" x="4071938" y="3670300"/>
          <p14:tracePt t="41847" x="4081463" y="3687763"/>
          <p14:tracePt t="41863" x="4089400" y="3697288"/>
          <p14:tracePt t="41880" x="4098925" y="3705225"/>
          <p14:tracePt t="41897" x="4116388" y="3705225"/>
          <p14:tracePt t="41914" x="4133850" y="3724275"/>
          <p14:tracePt t="41930" x="4152900" y="3732213"/>
          <p14:tracePt t="41947" x="4170363" y="3732213"/>
          <p14:tracePt t="41964" x="4214813" y="3732213"/>
          <p14:tracePt t="41980" x="4259263" y="3732213"/>
          <p14:tracePt t="41997" x="4295775" y="3732213"/>
          <p14:tracePt t="42014" x="4348163" y="3732213"/>
          <p14:tracePt t="42031" x="4402138" y="3714750"/>
          <p14:tracePt t="42048" x="4438650" y="3714750"/>
          <p14:tracePt t="42065" x="4491038" y="3714750"/>
          <p14:tracePt t="42081" x="4500563" y="3714750"/>
          <p14:tracePt t="42098" x="4518025" y="3705225"/>
          <p14:tracePt t="42115" x="4537075" y="3705225"/>
          <p14:tracePt t="42131" x="4581525" y="3697288"/>
          <p14:tracePt t="42148" x="4616450" y="3687763"/>
          <p14:tracePt t="42165" x="4652963" y="3687763"/>
          <p14:tracePt t="42181" x="4679950" y="3679825"/>
          <p14:tracePt t="42200" x="4697413" y="3660775"/>
          <p14:tracePt t="42215" x="4714875" y="3633788"/>
          <p14:tracePt t="42232" x="4724400" y="3616325"/>
          <p14:tracePt t="42249" x="4732338" y="3571875"/>
          <p14:tracePt t="42265" x="4741863" y="3536950"/>
          <p14:tracePt t="42282" x="4741863" y="3509963"/>
          <p14:tracePt t="42299" x="4741863" y="3490913"/>
          <p14:tracePt t="42316" x="4732338" y="3482975"/>
          <p14:tracePt t="42332" x="4724400" y="3465513"/>
          <p14:tracePt t="42349" x="4714875" y="3455988"/>
          <p14:tracePt t="42366" x="4697413" y="3446463"/>
          <p14:tracePt t="42383" x="4687888" y="3438525"/>
          <p14:tracePt t="42399" x="4670425" y="3429000"/>
          <p14:tracePt t="42417" x="4598988" y="3429000"/>
          <p14:tracePt t="42433" x="4527550" y="3429000"/>
          <p14:tracePt t="42449" x="4456113" y="3438525"/>
          <p14:tracePt t="42466" x="4402138" y="3455988"/>
          <p14:tracePt t="42483" x="4357688" y="3465513"/>
          <p14:tracePt t="42500" x="4303713" y="3482975"/>
          <p14:tracePt t="42516" x="4276725" y="3482975"/>
          <p14:tracePt t="42533" x="4268788" y="3482975"/>
          <p14:tracePt t="42551" x="4251325" y="3490913"/>
          <p14:tracePt t="42584" x="4232275" y="3500438"/>
          <p14:tracePt t="42601" x="4224338" y="3509963"/>
          <p14:tracePt t="42617" x="4214813" y="3527425"/>
          <p14:tracePt t="42634" x="4197350" y="3581400"/>
          <p14:tracePt t="42651" x="4197350" y="3643313"/>
          <p14:tracePt t="42668" x="4197350" y="3697288"/>
          <p14:tracePt t="42685" x="4214813" y="3741738"/>
          <p14:tracePt t="42701" x="4224338" y="3759200"/>
          <p14:tracePt t="42718" x="4232275" y="3759200"/>
          <p14:tracePt t="42734" x="4241800" y="3768725"/>
          <p14:tracePt t="42751" x="4251325" y="3768725"/>
          <p14:tracePt t="42768" x="4259263" y="3776663"/>
          <p14:tracePt t="42785" x="4268788" y="3776663"/>
          <p14:tracePt t="42802" x="4286250" y="3776663"/>
          <p14:tracePt t="42818" x="4295775" y="3768725"/>
          <p14:tracePt t="42835" x="4303713" y="3751263"/>
          <p14:tracePt t="42852" x="4313238" y="3751263"/>
          <p14:tracePt t="42869" x="4322763" y="3741738"/>
          <p14:tracePt t="42885" x="4322763" y="3732213"/>
          <p14:tracePt t="42902" x="4330700" y="3724275"/>
          <p14:tracePt t="42919" x="4348163" y="3652838"/>
          <p14:tracePt t="42936" x="4367213" y="3581400"/>
          <p14:tracePt t="42952" x="4384675" y="3536950"/>
          <p14:tracePt t="42969" x="4394200" y="3509963"/>
          <p14:tracePt t="42986" x="4402138" y="3473450"/>
          <p14:tracePt t="43003" x="4419600" y="3438525"/>
          <p14:tracePt t="43019" x="4429125" y="3394075"/>
          <p14:tracePt t="43036" x="4438650" y="3348038"/>
          <p14:tracePt t="43053" x="4446588" y="3286125"/>
          <p14:tracePt t="43070" x="4456113" y="3251200"/>
          <p14:tracePt t="43086" x="4456113" y="3241675"/>
          <p14:tracePt t="43103" x="4456113" y="3232150"/>
          <p14:tracePt t="43120" x="4456113" y="3224213"/>
          <p14:tracePt t="43193" x="4456113" y="3232150"/>
          <p14:tracePt t="43201" x="4456113" y="3241675"/>
          <p14:tracePt t="44573" x="4465638" y="3205163"/>
          <p14:tracePt t="44579" x="4473575" y="3160713"/>
          <p14:tracePt t="44587" x="4483100" y="3116263"/>
          <p14:tracePt t="44595" x="4491038" y="3089275"/>
          <p14:tracePt t="44611" x="4500563" y="3009900"/>
          <p14:tracePt t="44628" x="4510088" y="2928938"/>
          <p14:tracePt t="44644" x="4518025" y="2857500"/>
          <p14:tracePt t="44661" x="4527550" y="2759075"/>
          <p14:tracePt t="44678" x="4527550" y="2660650"/>
          <p14:tracePt t="44695" x="4527550" y="2616200"/>
          <p14:tracePt t="44711" x="4527550" y="2598738"/>
          <p14:tracePt t="44729" x="4527550" y="2554288"/>
          <p14:tracePt t="44745" x="4527550" y="2517775"/>
          <p14:tracePt t="44762" x="4527550" y="2482850"/>
          <p14:tracePt t="44779" x="4527550" y="2446338"/>
          <p14:tracePt t="44796" x="4518025" y="2419350"/>
          <p14:tracePt t="44812" x="4510088" y="2393950"/>
          <p14:tracePt t="44829" x="4500563" y="2374900"/>
          <p14:tracePt t="44846" x="4491038" y="2347913"/>
          <p14:tracePt t="44862" x="4473575" y="2276475"/>
          <p14:tracePt t="44879" x="4473575" y="2224088"/>
          <p14:tracePt t="44896" x="4456113" y="2179638"/>
          <p14:tracePt t="44913" x="4446588" y="2143125"/>
          <p14:tracePt t="44929" x="4429125" y="2098675"/>
          <p14:tracePt t="44946" x="4419600" y="2081213"/>
          <p14:tracePt t="44963" x="4411663" y="2071688"/>
          <p14:tracePt t="44980" x="4402138" y="2062163"/>
          <p14:tracePt t="45013" x="4394200" y="2062163"/>
          <p14:tracePt t="45030" x="4375150" y="2071688"/>
          <p14:tracePt t="45047" x="4340225" y="2081213"/>
          <p14:tracePt t="45063" x="4295775" y="2098675"/>
          <p14:tracePt t="45080" x="4276725" y="2108200"/>
          <p14:tracePt t="45097" x="4259263" y="2116138"/>
          <p14:tracePt t="45114" x="4251325" y="2116138"/>
          <p14:tracePt t="45130" x="4241800" y="2116138"/>
          <p14:tracePt t="45147" x="4232275" y="2116138"/>
          <p14:tracePt t="45164" x="4214813" y="2116138"/>
          <p14:tracePt t="45180" x="4197350" y="2133600"/>
          <p14:tracePt t="45198" x="4160838" y="2160588"/>
          <p14:tracePt t="45215" x="4089400" y="2251075"/>
          <p14:tracePt t="45231" x="4044950" y="2322513"/>
          <p14:tracePt t="45248" x="3990975" y="2401888"/>
          <p14:tracePt t="45264" x="3956050" y="2465388"/>
          <p14:tracePt t="45281" x="3929063" y="2527300"/>
          <p14:tracePt t="45298" x="3911600" y="2571750"/>
          <p14:tracePt t="45315" x="3911600" y="2616200"/>
          <p14:tracePt t="45331" x="3929063" y="2687638"/>
          <p14:tracePt t="45348" x="3946525" y="2732088"/>
          <p14:tracePt t="45365" x="3956050" y="2768600"/>
          <p14:tracePt t="45382" x="3973513" y="2803525"/>
          <p14:tracePt t="45399" x="3983038" y="2813050"/>
          <p14:tracePt t="45415" x="4000500" y="2822575"/>
          <p14:tracePt t="45432" x="4017963" y="2830513"/>
          <p14:tracePt t="45450" x="4044950" y="2847975"/>
          <p14:tracePt t="45482" x="4054475" y="2847975"/>
          <p14:tracePt t="45499" x="4071938" y="2847975"/>
          <p14:tracePt t="45532" x="4071938" y="2840038"/>
          <p14:tracePt t="45549" x="4071938" y="2830513"/>
          <p14:tracePt t="45566" x="4071938" y="2822575"/>
          <p14:tracePt t="45597" x="4071938" y="2813050"/>
          <p14:tracePt t="45613" x="4062413" y="2813050"/>
          <p14:tracePt t="45653" x="4062413" y="2803525"/>
          <p14:tracePt t="45661" x="4054475" y="2803525"/>
          <p14:tracePt t="45669" x="4054475" y="2795588"/>
          <p14:tracePt t="45685" x="4054475" y="2786063"/>
          <p14:tracePt t="45700" x="4044950" y="2786063"/>
          <p14:tracePt t="45717" x="4027488" y="2768600"/>
          <p14:tracePt t="45733" x="4027488" y="2759075"/>
          <p14:tracePt t="45750" x="4017963" y="2759075"/>
          <p14:tracePt t="47941" x="4044950" y="2679700"/>
          <p14:tracePt t="47949" x="4108450" y="2509838"/>
          <p14:tracePt t="47955" x="4187825" y="2357438"/>
          <p14:tracePt t="47963" x="4251325" y="2179638"/>
          <p14:tracePt t="47979" x="4348163" y="1911350"/>
          <p14:tracePt t="47995" x="4446588" y="1714500"/>
          <p14:tracePt t="48012" x="4562475" y="1562100"/>
          <p14:tracePt t="48029" x="4633913" y="1465263"/>
          <p14:tracePt t="48046" x="4652963" y="1419225"/>
          <p14:tracePt t="48063" x="4660900" y="1411288"/>
          <p14:tracePt t="48079" x="4660900" y="1401763"/>
          <p14:tracePt t="48138" x="4660900" y="1411288"/>
          <p14:tracePt t="48145" x="4660900" y="1419225"/>
          <p14:tracePt t="48159" x="4652963" y="1428750"/>
          <p14:tracePt t="48167" x="4643438" y="1438275"/>
          <p14:tracePt t="48183" x="4633913" y="1438275"/>
          <p14:tracePt t="48196" x="4608513" y="1446213"/>
          <p14:tracePt t="48213" x="4598988" y="1446213"/>
          <p14:tracePt t="48231" x="4589463" y="1446213"/>
          <p14:tracePt t="48293" x="4581525" y="1446213"/>
          <p14:tracePt t="76711" x="4581525" y="1455738"/>
          <p14:tracePt t="76719" x="4608513" y="1465263"/>
          <p14:tracePt t="76729" x="4633913" y="1482725"/>
          <p14:tracePt t="76746" x="4670425" y="1509713"/>
          <p14:tracePt t="76763" x="4714875" y="1544638"/>
          <p14:tracePt t="76780" x="4776788" y="1598613"/>
          <p14:tracePt t="76782" x="4803775" y="1616075"/>
          <p14:tracePt t="76797" x="4857750" y="1660525"/>
          <p14:tracePt t="76813" x="4929188" y="1714500"/>
          <p14:tracePt t="76830" x="5072063" y="1803400"/>
          <p14:tracePt t="76847" x="5241925" y="1919288"/>
          <p14:tracePt t="76864" x="5348288" y="1990725"/>
          <p14:tracePt t="76880" x="5419725" y="2054225"/>
          <p14:tracePt t="76897" x="5510213" y="2116138"/>
          <p14:tracePt t="76914" x="5634038" y="2232025"/>
          <p14:tracePt t="76931" x="5732463" y="2312988"/>
          <p14:tracePt t="76947" x="5822950" y="2374900"/>
          <p14:tracePt t="76964" x="5884863" y="2446338"/>
          <p14:tracePt t="76981" x="5929313" y="2482850"/>
          <p14:tracePt t="76998" x="5965825" y="2527300"/>
          <p14:tracePt t="77015" x="6062663" y="2598738"/>
          <p14:tracePt t="77031" x="6108700" y="2633663"/>
          <p14:tracePt t="77048" x="6153150" y="2660650"/>
          <p14:tracePt t="77065" x="6170613" y="2670175"/>
          <p14:tracePt t="77081" x="6197600" y="2697163"/>
          <p14:tracePt t="77098" x="6232525" y="2732088"/>
          <p14:tracePt t="77115" x="6296025" y="2795588"/>
          <p14:tracePt t="77132" x="6375400" y="2857500"/>
          <p14:tracePt t="77149" x="6456363" y="2938463"/>
          <p14:tracePt t="77165" x="6518275" y="2982913"/>
          <p14:tracePt t="77182" x="6581775" y="3027363"/>
          <p14:tracePt t="77199" x="6626225" y="3054350"/>
          <p14:tracePt t="77215" x="6643688" y="3071813"/>
          <p14:tracePt t="77232" x="6661150" y="3081338"/>
          <p14:tracePt t="77249" x="6680200" y="3089275"/>
          <p14:tracePt t="77266" x="6705600" y="3098800"/>
          <p14:tracePt t="77268" x="6715125" y="3108325"/>
          <p14:tracePt t="77283" x="6732588" y="3116263"/>
          <p14:tracePt t="77299" x="6759575" y="3133725"/>
          <p14:tracePt t="77316" x="6804025" y="3152775"/>
          <p14:tracePt t="77333" x="6831013" y="3160713"/>
          <p14:tracePt t="77349" x="6867525" y="3170238"/>
          <p14:tracePt t="77366" x="6894513" y="3170238"/>
          <p14:tracePt t="77383" x="6938963" y="3152775"/>
          <p14:tracePt t="77400" x="6973888" y="3143250"/>
          <p14:tracePt t="77416" x="7010400" y="3125788"/>
          <p14:tracePt t="77433" x="7045325" y="3081338"/>
          <p14:tracePt t="77450" x="7089775" y="3044825"/>
          <p14:tracePt t="77467" x="7108825" y="3027363"/>
          <p14:tracePt t="77483" x="7116763" y="2990850"/>
          <p14:tracePt t="77500" x="7134225" y="2928938"/>
          <p14:tracePt t="77517" x="7153275" y="2894013"/>
          <p14:tracePt t="77534" x="7161213" y="2857500"/>
          <p14:tracePt t="77550" x="7180263" y="2813050"/>
          <p14:tracePt t="77567" x="7188200" y="2776538"/>
          <p14:tracePt t="77584" x="7205663" y="2732088"/>
          <p14:tracePt t="77601" x="7215188" y="2697163"/>
          <p14:tracePt t="77617" x="7224713" y="2670175"/>
          <p14:tracePt t="77635" x="7224713" y="2633663"/>
          <p14:tracePt t="77651" x="7224713" y="2608263"/>
          <p14:tracePt t="77668" x="7224713" y="2571750"/>
          <p14:tracePt t="77685" x="7224713" y="2517775"/>
          <p14:tracePt t="77701" x="7224713" y="2465388"/>
          <p14:tracePt t="77718" x="7224713" y="2428875"/>
          <p14:tracePt t="77735" x="7215188" y="2393950"/>
          <p14:tracePt t="77752" x="7215188" y="2366963"/>
          <p14:tracePt t="77768" x="7205663" y="2330450"/>
          <p14:tracePt t="77785" x="7197725" y="2312988"/>
          <p14:tracePt t="77802" x="7180263" y="2276475"/>
          <p14:tracePt t="77818" x="7161213" y="2241550"/>
          <p14:tracePt t="77835" x="7143750" y="2197100"/>
          <p14:tracePt t="77852" x="7126288" y="2170113"/>
          <p14:tracePt t="77869" x="7108825" y="2143125"/>
          <p14:tracePt t="77886" x="7108825" y="2125663"/>
          <p14:tracePt t="77902" x="7099300" y="2116138"/>
          <p14:tracePt t="77919" x="7089775" y="2108200"/>
          <p14:tracePt t="77953" x="7089775" y="2098675"/>
          <p14:tracePt t="77969" x="7081838" y="2098675"/>
          <p14:tracePt t="78011" x="7081838" y="2089150"/>
          <p14:tracePt t="78020" x="7072313" y="2081213"/>
          <p14:tracePt t="78033" x="7062788" y="2071688"/>
          <p14:tracePt t="78049" x="7054850" y="2062163"/>
          <p14:tracePt t="78065" x="7045325" y="2054225"/>
          <p14:tracePt t="78073" x="7045325" y="2044700"/>
          <p14:tracePt t="78087" x="7037388" y="2044700"/>
          <p14:tracePt t="78103" x="7027863" y="2036763"/>
          <p14:tracePt t="78120" x="7018338" y="2027238"/>
          <p14:tracePt t="78137" x="7010400" y="2017713"/>
          <p14:tracePt t="78153" x="6991350" y="2009775"/>
          <p14:tracePt t="78170" x="6956425" y="1990725"/>
          <p14:tracePt t="78187" x="6919913" y="1982788"/>
          <p14:tracePt t="78204" x="6875463" y="1965325"/>
          <p14:tracePt t="78221" x="6848475" y="1946275"/>
          <p14:tracePt t="78237" x="6796088" y="1928813"/>
          <p14:tracePt t="78254" x="6777038" y="1919288"/>
          <p14:tracePt t="78271" x="6769100" y="1919288"/>
          <p14:tracePt t="78288" x="6742113" y="1911350"/>
          <p14:tracePt t="78304" x="6705600" y="1901825"/>
          <p14:tracePt t="78321" x="6670675" y="1901825"/>
          <p14:tracePt t="78338" x="6661150" y="1893888"/>
          <p14:tracePt t="78355" x="6643688" y="1893888"/>
          <p14:tracePt t="78371" x="6616700" y="1893888"/>
          <p14:tracePt t="78388" x="6608763" y="1893888"/>
          <p14:tracePt t="78405" x="6589713" y="1893888"/>
          <p14:tracePt t="78422" x="6581775" y="1901825"/>
          <p14:tracePt t="78439" x="6572250" y="1911350"/>
          <p14:tracePt t="78455" x="6554788" y="1919288"/>
          <p14:tracePt t="78472" x="6545263" y="1928813"/>
          <p14:tracePt t="78489" x="6518275" y="1965325"/>
          <p14:tracePt t="78505" x="6510338" y="1973263"/>
          <p14:tracePt t="78522" x="6491288" y="1990725"/>
          <p14:tracePt t="78539" x="6491288" y="2017713"/>
          <p14:tracePt t="78556" x="6491288" y="2054225"/>
          <p14:tracePt t="78572" x="6491288" y="2089150"/>
          <p14:tracePt t="78589" x="6491288" y="2133600"/>
          <p14:tracePt t="78606" x="6491288" y="2152650"/>
          <p14:tracePt t="78623" x="6491288" y="2179638"/>
          <p14:tracePt t="78640" x="6491288" y="2224088"/>
          <p14:tracePt t="78656" x="6491288" y="2268538"/>
          <p14:tracePt t="78673" x="6491288" y="2303463"/>
          <p14:tracePt t="78690" x="6473825" y="2347913"/>
          <p14:tracePt t="78707" x="6456363" y="2411413"/>
          <p14:tracePt t="78723" x="6446838" y="2438400"/>
          <p14:tracePt t="78740" x="6446838" y="2473325"/>
          <p14:tracePt t="78757" x="6446838" y="2482850"/>
          <p14:tracePt t="78774" x="6429375" y="2500313"/>
          <p14:tracePt t="78790" x="6419850" y="2517775"/>
          <p14:tracePt t="78807" x="6419850" y="2527300"/>
          <p14:tracePt t="78824" x="6411913" y="2554288"/>
          <p14:tracePt t="78841" x="6402388" y="2608263"/>
          <p14:tracePt t="78857" x="6384925" y="2633663"/>
          <p14:tracePt t="78874" x="6375400" y="2660650"/>
          <p14:tracePt t="78891" x="6367463" y="2670175"/>
          <p14:tracePt t="78908" x="6367463" y="2679700"/>
          <p14:tracePt t="78941" x="6367463" y="2687638"/>
          <p14:tracePt t="78959" x="6375400" y="2697163"/>
          <p14:tracePt t="78975" x="6384925" y="2697163"/>
          <p14:tracePt t="78991" x="6394450" y="2705100"/>
          <p14:tracePt t="79008" x="6402388" y="2705100"/>
          <p14:tracePt t="79025" x="6419850" y="2714625"/>
          <p14:tracePt t="79131" x="6419850" y="2724150"/>
          <p14:tracePt t="79153" x="6419850" y="2732088"/>
          <p14:tracePt t="79161" x="6419850" y="2741613"/>
          <p14:tracePt t="79194" x="6419850" y="2751138"/>
          <p14:tracePt t="79373" x="6429375" y="2751138"/>
          <p14:tracePt t="80133" x="6429375" y="2759075"/>
          <p14:tracePt t="80259" x="6419850" y="2776538"/>
          <p14:tracePt t="80275" x="6419850" y="2795588"/>
          <p14:tracePt t="80282" x="6411913" y="2795588"/>
          <p14:tracePt t="80292" x="6411913" y="2803525"/>
          <p14:tracePt t="80298" x="6411913" y="2813050"/>
          <p14:tracePt t="80315" x="6411913" y="2822575"/>
          <p14:tracePt t="80337" x="6402388" y="2830513"/>
          <p14:tracePt t="80353" x="6402388" y="2840038"/>
          <p14:tracePt t="80365" x="6394450" y="2847975"/>
          <p14:tracePt t="80382" x="6394450" y="2857500"/>
          <p14:tracePt t="80400" x="6384925" y="2867025"/>
          <p14:tracePt t="80415" x="6384925" y="2894013"/>
          <p14:tracePt t="80432" x="6384925" y="2919413"/>
          <p14:tracePt t="80449" x="6384925" y="2955925"/>
          <p14:tracePt t="80466" x="6384925" y="2982913"/>
          <p14:tracePt t="80483" x="6394450" y="3027363"/>
          <p14:tracePt t="80499" x="6402388" y="3062288"/>
          <p14:tracePt t="80516" x="6419850" y="3089275"/>
          <p14:tracePt t="80533" x="6438900" y="3143250"/>
          <p14:tracePt t="80550" x="6446838" y="3187700"/>
          <p14:tracePt t="80566" x="6473825" y="3224213"/>
          <p14:tracePt t="80583" x="6491288" y="3268663"/>
          <p14:tracePt t="80600" x="6527800" y="3303588"/>
          <p14:tracePt t="80616" x="6554788" y="3348038"/>
          <p14:tracePt t="80633" x="6572250" y="3357563"/>
          <p14:tracePt t="80650" x="6581775" y="3367088"/>
          <p14:tracePt t="80667" x="6608763" y="3375025"/>
          <p14:tracePt t="80683" x="6616700" y="3375025"/>
          <p14:tracePt t="80737" x="6616700" y="3384550"/>
          <p14:tracePt t="80753" x="6616700" y="3394075"/>
          <p14:tracePt t="80759" x="6616700" y="3402013"/>
          <p14:tracePt t="80775" x="6626225" y="3411538"/>
          <p14:tracePt t="80791" x="6626225" y="3419475"/>
          <p14:tracePt t="80807" x="6634163" y="3429000"/>
          <p14:tracePt t="80818" x="6634163" y="3438525"/>
          <p14:tracePt t="80835" x="6653213" y="3465513"/>
          <p14:tracePt t="80851" x="6670675" y="3500438"/>
          <p14:tracePt t="80868" x="6688138" y="3554413"/>
          <p14:tracePt t="80885" x="6705600" y="3608388"/>
          <p14:tracePt t="80901" x="6715125" y="3625850"/>
          <p14:tracePt t="80987" x="6715125" y="3633788"/>
          <p14:tracePt t="81105" x="6724650" y="3633788"/>
          <p14:tracePt t="81372" x="6732588" y="3643313"/>
          <p14:tracePt t="81388" x="6732588" y="3652838"/>
          <p14:tracePt t="81395" x="6742113" y="3660775"/>
          <p14:tracePt t="81412" x="6742113" y="3670300"/>
          <p14:tracePt t="81433" x="6742113" y="3679825"/>
          <p14:tracePt t="81528" x="6742113" y="3687763"/>
          <p14:tracePt t="81535" x="6742113" y="3697288"/>
          <p14:tracePt t="81559" x="6742113" y="3705225"/>
          <p14:tracePt t="81599" x="6742113" y="3714750"/>
          <p14:tracePt t="83009" x="6751638" y="3714750"/>
          <p14:tracePt t="83032" x="6759575" y="3714750"/>
          <p14:tracePt t="83047" x="6769100" y="3705225"/>
          <p14:tracePt t="83064" x="6769100" y="3697288"/>
          <p14:tracePt t="83072" x="6769100" y="3687763"/>
          <p14:tracePt t="83080" x="6777038" y="3687763"/>
          <p14:tracePt t="83096" x="6777038" y="3679825"/>
          <p14:tracePt t="83113" x="6777038" y="3670300"/>
          <p14:tracePt t="83130" x="6777038" y="3652838"/>
          <p14:tracePt t="83146" x="6777038" y="3643313"/>
          <p14:tracePt t="83163" x="6777038" y="3633788"/>
          <p14:tracePt t="83180" x="6769100" y="3598863"/>
          <p14:tracePt t="83197" x="6751638" y="3544888"/>
          <p14:tracePt t="83213" x="6751638" y="3500438"/>
          <p14:tracePt t="83230" x="6742113" y="3465513"/>
          <p14:tracePt t="83247" x="6724650" y="3429000"/>
          <p14:tracePt t="83264" x="6724650" y="3411538"/>
          <p14:tracePt t="83280" x="6724650" y="3402013"/>
          <p14:tracePt t="83298" x="6715125" y="3394075"/>
          <p14:tracePt t="83314" x="6715125" y="3375025"/>
          <p14:tracePt t="83331" x="6697663" y="3340100"/>
          <p14:tracePt t="83348" x="6697663" y="3313113"/>
          <p14:tracePt t="83364" x="6688138" y="3295650"/>
          <p14:tracePt t="83381" x="6688138" y="3286125"/>
          <p14:tracePt t="83398" x="6688138" y="3276600"/>
          <p14:tracePt t="83415" x="6688138" y="3259138"/>
          <p14:tracePt t="83431" x="6688138" y="3251200"/>
          <p14:tracePt t="83448" x="6688138" y="3241675"/>
          <p14:tracePt t="83465" x="6688138" y="3224213"/>
          <p14:tracePt t="83482" x="6688138" y="3214688"/>
          <p14:tracePt t="83498" x="6688138" y="3205163"/>
          <p14:tracePt t="83532" x="6688138" y="3197225"/>
          <p14:tracePt t="83550" x="6688138" y="3187700"/>
          <p14:tracePt t="83673" x="6688138" y="3179763"/>
          <p14:tracePt t="83681" x="6680200" y="3170238"/>
          <p14:tracePt t="83690" x="6670675" y="3152775"/>
          <p14:tracePt t="83699" x="6653213" y="3133725"/>
          <p14:tracePt t="83716" x="6626225" y="3098800"/>
          <p14:tracePt t="83733" x="6589713" y="3062288"/>
          <p14:tracePt t="83750" x="6562725" y="3017838"/>
          <p14:tracePt t="83767" x="6537325" y="2982913"/>
          <p14:tracePt t="83769" x="6510338" y="2965450"/>
          <p14:tracePt t="83784" x="6491288" y="2928938"/>
          <p14:tracePt t="83800" x="6483350" y="2901950"/>
          <p14:tracePt t="83817" x="6465888" y="2874963"/>
          <p14:tracePt t="83833" x="6465888" y="2840038"/>
          <p14:tracePt t="83850" x="6465888" y="2803525"/>
          <p14:tracePt t="83867" x="6465888" y="2768600"/>
          <p14:tracePt t="83884" x="6456363" y="2724150"/>
          <p14:tracePt t="83900" x="6438900" y="2687638"/>
          <p14:tracePt t="83917" x="6438900" y="2625725"/>
          <p14:tracePt t="83934" x="6438900" y="2589213"/>
          <p14:tracePt t="83951" x="6438900" y="2544763"/>
          <p14:tracePt t="83967" x="6438900" y="2490788"/>
          <p14:tracePt t="83984" x="6438900" y="2438400"/>
          <p14:tracePt t="84001" x="6438900" y="2401888"/>
          <p14:tracePt t="84018" x="6446838" y="2357438"/>
          <p14:tracePt t="84034" x="6456363" y="2330450"/>
          <p14:tracePt t="84051" x="6473825" y="2295525"/>
          <p14:tracePt t="84068" x="6483350" y="2251075"/>
          <p14:tracePt t="84085" x="6500813" y="2214563"/>
          <p14:tracePt t="84101" x="6510338" y="2179638"/>
          <p14:tracePt t="84118" x="6527800" y="2133600"/>
          <p14:tracePt t="84135" x="6545263" y="2116138"/>
          <p14:tracePt t="84152" x="6581775" y="2081213"/>
          <p14:tracePt t="84169" x="6589713" y="2071688"/>
          <p14:tracePt t="84185" x="6608763" y="2062163"/>
          <p14:tracePt t="84202" x="6626225" y="2044700"/>
          <p14:tracePt t="84219" x="6634163" y="2044700"/>
          <p14:tracePt t="84236" x="6653213" y="2036763"/>
          <p14:tracePt t="84252" x="6680200" y="2027238"/>
          <p14:tracePt t="84270" x="6732588" y="2017713"/>
          <p14:tracePt t="84286" x="6759575" y="2027238"/>
          <p14:tracePt t="84303" x="6786563" y="2036763"/>
          <p14:tracePt t="84319" x="6823075" y="2081213"/>
          <p14:tracePt t="84336" x="6858000" y="2116138"/>
          <p14:tracePt t="84353" x="6902450" y="2160588"/>
          <p14:tracePt t="84370" x="6919913" y="2179638"/>
          <p14:tracePt t="84386" x="6929438" y="2187575"/>
          <p14:tracePt t="84404" x="6946900" y="2205038"/>
          <p14:tracePt t="84420" x="6956425" y="2214563"/>
          <p14:tracePt t="84437" x="6983413" y="2241550"/>
          <p14:tracePt t="84454" x="7010400" y="2276475"/>
          <p14:tracePt t="84470" x="7018338" y="2312988"/>
          <p14:tracePt t="84487" x="7037388" y="2357438"/>
          <p14:tracePt t="84504" x="7045325" y="2393950"/>
          <p14:tracePt t="84521" x="7062788" y="2455863"/>
          <p14:tracePt t="84537" x="7072313" y="2473325"/>
          <p14:tracePt t="84554" x="7081838" y="2490788"/>
          <p14:tracePt t="84571" x="7081838" y="2509838"/>
          <p14:tracePt t="84587" x="7081838" y="2544763"/>
          <p14:tracePt t="84604" x="7081838" y="2571750"/>
          <p14:tracePt t="84622" x="7089775" y="2633663"/>
          <p14:tracePt t="84638" x="7099300" y="2679700"/>
          <p14:tracePt t="84654" x="7108825" y="2714625"/>
          <p14:tracePt t="84671" x="7108825" y="2751138"/>
          <p14:tracePt t="84688" x="7116763" y="2776538"/>
          <p14:tracePt t="84705" x="7126288" y="2795588"/>
          <p14:tracePt t="84722" x="7126288" y="2822575"/>
          <p14:tracePt t="84738" x="7126288" y="2857500"/>
          <p14:tracePt t="84756" x="7108825" y="2919413"/>
          <p14:tracePt t="84772" x="7099300" y="2955925"/>
          <p14:tracePt t="84788" x="7089775" y="2973388"/>
          <p14:tracePt t="84805" x="7072313" y="2990850"/>
          <p14:tracePt t="84822" x="7072313" y="3000375"/>
          <p14:tracePt t="84839" x="7062788" y="3009900"/>
          <p14:tracePt t="84855" x="7045325" y="3027363"/>
          <p14:tracePt t="84872" x="7037388" y="3036888"/>
          <p14:tracePt t="84890" x="7010400" y="3054350"/>
          <p14:tracePt t="84906" x="6983413" y="3062288"/>
          <p14:tracePt t="84922" x="6965950" y="3071813"/>
          <p14:tracePt t="84939" x="6929438" y="3081338"/>
          <p14:tracePt t="84956" x="6894513" y="3098800"/>
          <p14:tracePt t="84973" x="6840538" y="3108325"/>
          <p14:tracePt t="84989" x="6777038" y="3125788"/>
          <p14:tracePt t="85006" x="6742113" y="3125788"/>
          <p14:tracePt t="85023" x="6705600" y="3125788"/>
          <p14:tracePt t="85040" x="6688138" y="3125788"/>
          <p14:tracePt t="85056" x="6670675" y="3116263"/>
          <p14:tracePt t="85073" x="6653213" y="3108325"/>
          <p14:tracePt t="85090" x="6626225" y="3089275"/>
          <p14:tracePt t="85108" x="6581775" y="3054350"/>
          <p14:tracePt t="85123" x="6545263" y="3017838"/>
          <p14:tracePt t="85140" x="6518275" y="2990850"/>
          <p14:tracePt t="85157" x="6491288" y="2973388"/>
          <p14:tracePt t="85174" x="6465888" y="2955925"/>
          <p14:tracePt t="85191" x="6456363" y="2938463"/>
          <p14:tracePt t="85207" x="6438900" y="2919413"/>
          <p14:tracePt t="85224" x="6419850" y="2884488"/>
          <p14:tracePt t="85242" x="6394450" y="2768600"/>
          <p14:tracePt t="85258" x="6375400" y="2670175"/>
          <p14:tracePt t="85274" x="6367463" y="2581275"/>
          <p14:tracePt t="85291" x="6348413" y="2527300"/>
          <p14:tracePt t="85308" x="6340475" y="2473325"/>
          <p14:tracePt t="85325" x="6330950" y="2428875"/>
          <p14:tracePt t="85341" x="6323013" y="2374900"/>
          <p14:tracePt t="85358" x="6313488" y="2286000"/>
          <p14:tracePt t="85375" x="6303963" y="2205038"/>
          <p14:tracePt t="85392" x="6286500" y="2089150"/>
          <p14:tracePt t="85408" x="6269038" y="1990725"/>
          <p14:tracePt t="85425" x="6232525" y="1893888"/>
          <p14:tracePt t="85442" x="6205538" y="1822450"/>
          <p14:tracePt t="85459" x="6197600" y="1776413"/>
          <p14:tracePt t="85475" x="6188075" y="1768475"/>
          <p14:tracePt t="85492" x="6180138" y="1751013"/>
          <p14:tracePt t="85509" x="6170613" y="1741488"/>
          <p14:tracePt t="85526" x="6161088" y="1731963"/>
          <p14:tracePt t="85542" x="6161088" y="1714500"/>
          <p14:tracePt t="85559" x="6161088" y="1679575"/>
          <p14:tracePt t="85576" x="6161088" y="1643063"/>
          <p14:tracePt t="85593" x="6180138" y="1589088"/>
          <p14:tracePt t="85610" x="6188075" y="1581150"/>
          <p14:tracePt t="85626" x="6188075" y="1571625"/>
          <p14:tracePt t="85643" x="6197600" y="1562100"/>
          <p14:tracePt t="85688" x="6205538" y="1562100"/>
          <p14:tracePt t="85704" x="6215063" y="1571625"/>
          <p14:tracePt t="85720" x="6224588" y="1571625"/>
          <p14:tracePt t="85736" x="6232525" y="1571625"/>
          <p14:tracePt t="85743" x="6242050" y="1571625"/>
          <p14:tracePt t="85760" x="6251575" y="1571625"/>
          <p14:tracePt t="85777" x="6269038" y="1571625"/>
          <p14:tracePt t="85794" x="6286500" y="1581150"/>
          <p14:tracePt t="85810" x="6323013" y="1598613"/>
          <p14:tracePt t="85828" x="6402388" y="1670050"/>
          <p14:tracePt t="85844" x="6465888" y="1714500"/>
          <p14:tracePt t="85861" x="6500813" y="1731963"/>
          <p14:tracePt t="85878" x="6518275" y="1751013"/>
          <p14:tracePt t="85894" x="6527800" y="1751013"/>
          <p14:tracePt t="85911" x="6537325" y="1758950"/>
          <p14:tracePt t="85928" x="6545263" y="1758950"/>
          <p14:tracePt t="86024" x="6554788" y="1758950"/>
          <p14:tracePt t="86048" x="6562725" y="1758950"/>
          <p14:tracePt t="86063" x="6572250" y="1758950"/>
          <p14:tracePt t="86182" x="6572250" y="1768475"/>
          <p14:tracePt t="99135" x="6562725" y="1776413"/>
          <p14:tracePt t="99142" x="6554788" y="1795463"/>
          <p14:tracePt t="99150" x="6537325" y="1812925"/>
          <p14:tracePt t="99164" x="6491288" y="1884363"/>
          <p14:tracePt t="99181" x="6446838" y="1982788"/>
          <p14:tracePt t="99197" x="6429375" y="2071688"/>
          <p14:tracePt t="99214" x="6411913" y="2143125"/>
          <p14:tracePt t="99231" x="6402388" y="2197100"/>
          <p14:tracePt t="99247" x="6394450" y="2241550"/>
          <p14:tracePt t="99264" x="6394450" y="2268538"/>
          <p14:tracePt t="99281" x="6394450" y="2286000"/>
          <p14:tracePt t="99283" x="6394450" y="2295525"/>
          <p14:tracePt t="99298" x="6394450" y="2303463"/>
          <p14:tracePt t="99377" x="6394450" y="2312988"/>
          <p14:tracePt t="99400" x="6402388" y="2312988"/>
          <p14:tracePt t="99416" x="6411913" y="2312988"/>
          <p14:tracePt t="99433" x="6411913" y="2322513"/>
          <p14:tracePt t="99526" x="6419850" y="2322513"/>
          <p14:tracePt t="99541" x="6429375" y="2312988"/>
          <p14:tracePt t="99550" x="6438900" y="2286000"/>
          <p14:tracePt t="99557" x="6446838" y="2268538"/>
          <p14:tracePt t="99566" x="6456363" y="2251075"/>
          <p14:tracePt t="99583" x="6483350" y="2187575"/>
          <p14:tracePt t="99599" x="6510338" y="2143125"/>
          <p14:tracePt t="99616" x="6518275" y="2098675"/>
          <p14:tracePt t="99633" x="6527800" y="2062163"/>
          <p14:tracePt t="99650" x="6527800" y="2054225"/>
          <p14:tracePt t="100607" x="6527800" y="2036763"/>
          <p14:tracePt t="100614" x="6518275" y="2017713"/>
          <p14:tracePt t="100623" x="6510338" y="2017713"/>
          <p14:tracePt t="100638" x="6491288" y="1990725"/>
          <p14:tracePt t="100655" x="6438900" y="1946275"/>
          <p14:tracePt t="100672" x="6384925" y="1919288"/>
          <p14:tracePt t="100689" x="6286500" y="1857375"/>
          <p14:tracePt t="100706" x="6170613" y="1785938"/>
          <p14:tracePt t="100722" x="6089650" y="1724025"/>
          <p14:tracePt t="100739" x="6027738" y="1679575"/>
          <p14:tracePt t="100756" x="5902325" y="1616075"/>
          <p14:tracePt t="100772" x="5830888" y="1589088"/>
          <p14:tracePt t="100789" x="5741988" y="1571625"/>
          <p14:tracePt t="100806" x="5653088" y="1554163"/>
          <p14:tracePt t="100823" x="5572125" y="1554163"/>
          <p14:tracePt t="100839" x="5527675" y="1544638"/>
          <p14:tracePt t="100856" x="5446713" y="1527175"/>
          <p14:tracePt t="100873" x="5340350" y="1527175"/>
          <p14:tracePt t="100889" x="5010150" y="1500188"/>
          <p14:tracePt t="100906" x="4660900" y="1490663"/>
          <p14:tracePt t="100923" x="4232275" y="1643063"/>
          <p14:tracePt t="100940" x="3857625" y="1768475"/>
          <p14:tracePt t="100957" x="3527425" y="1847850"/>
          <p14:tracePt t="100973" x="3214688" y="1928813"/>
          <p14:tracePt t="100990" x="2840038" y="2062163"/>
          <p14:tracePt t="101007" x="2687638" y="2116138"/>
          <p14:tracePt t="101024" x="2544763" y="2133600"/>
          <p14:tracePt t="101040" x="2438400" y="2143125"/>
          <p14:tracePt t="101057" x="2322513" y="2179638"/>
          <p14:tracePt t="101074" x="2197100" y="2241550"/>
          <p14:tracePt t="101091" x="2044700" y="2295525"/>
          <p14:tracePt t="101108" x="1822450" y="2374900"/>
          <p14:tracePt t="101124" x="1660525" y="2428875"/>
          <p14:tracePt t="101141" x="1536700" y="2438400"/>
          <p14:tracePt t="101158" x="1465263" y="2446338"/>
          <p14:tracePt t="101175" x="1411288" y="2446338"/>
          <p14:tracePt t="101192" x="1347788" y="2438400"/>
          <p14:tracePt t="101208" x="1285875" y="2438400"/>
          <p14:tracePt t="101225" x="1231900" y="2455863"/>
          <p14:tracePt t="101242" x="1169988" y="2500313"/>
          <p14:tracePt t="101258" x="1133475" y="2536825"/>
          <p14:tracePt t="101275" x="1116013" y="2571750"/>
          <p14:tracePt t="101292" x="1108075" y="2616200"/>
          <p14:tracePt t="101308" x="1108075" y="2652713"/>
          <p14:tracePt t="101325" x="1143000" y="2705100"/>
          <p14:tracePt t="101342" x="1241425" y="2795588"/>
          <p14:tracePt t="101359" x="1500188" y="2965450"/>
          <p14:tracePt t="101375" x="1660525" y="3054350"/>
          <p14:tracePt t="101392" x="1822450" y="3133725"/>
          <p14:tracePt t="101409" x="1973263" y="3205163"/>
          <p14:tracePt t="101426" x="2133600" y="3276600"/>
          <p14:tracePt t="101442" x="2295525" y="3322638"/>
          <p14:tracePt t="101459" x="2455863" y="3340100"/>
          <p14:tracePt t="101476" x="2732088" y="3367088"/>
          <p14:tracePt t="101493" x="3000375" y="3419475"/>
          <p14:tracePt t="101509" x="3419475" y="3473450"/>
          <p14:tracePt t="101526" x="3840163" y="3500438"/>
          <p14:tracePt t="101543" x="4224338" y="3482975"/>
          <p14:tracePt t="101560" x="4572000" y="3473450"/>
          <p14:tracePt t="101577" x="4848225" y="3473450"/>
          <p14:tracePt t="101593" x="5116513" y="3465513"/>
          <p14:tracePt t="101611" x="5732463" y="3608388"/>
          <p14:tracePt t="101627" x="6153150" y="3822700"/>
          <p14:tracePt t="101644" x="6473825" y="3929063"/>
          <p14:tracePt t="101660" x="6724650" y="3938588"/>
          <p14:tracePt t="101677" x="6983413" y="3867150"/>
          <p14:tracePt t="101694" x="7277100" y="3732213"/>
          <p14:tracePt t="101711" x="7483475" y="3670300"/>
          <p14:tracePt t="101727" x="7643813" y="3643313"/>
          <p14:tracePt t="101744" x="7751763" y="3616325"/>
          <p14:tracePt t="101761" x="7759700" y="3608388"/>
          <p14:tracePt t="101778" x="7769225" y="3608388"/>
          <p14:tracePt t="101794" x="7777163" y="3598863"/>
          <p14:tracePt t="101811" x="7786688" y="3598863"/>
          <p14:tracePt t="101829" x="7823200" y="3581400"/>
          <p14:tracePt t="101845" x="7867650" y="3571875"/>
          <p14:tracePt t="101861" x="7920038" y="3544888"/>
          <p14:tracePt t="101878" x="7966075" y="3536950"/>
          <p14:tracePt t="101895" x="8001000" y="3509963"/>
          <p14:tracePt t="101912" x="8045450" y="3482975"/>
          <p14:tracePt t="101928" x="8081963" y="3455988"/>
          <p14:tracePt t="101945" x="8108950" y="3446463"/>
          <p14:tracePt t="101962" x="8116888" y="3438525"/>
          <p14:tracePt t="101979" x="8126413" y="3438525"/>
          <p14:tracePt t="102801" x="8126413" y="3455988"/>
          <p14:tracePt t="102809" x="8116888" y="3517900"/>
          <p14:tracePt t="102817" x="8108950" y="3589338"/>
          <p14:tracePt t="102833" x="8081963" y="3751263"/>
          <p14:tracePt t="102850" x="8027988" y="3919538"/>
          <p14:tracePt t="102867" x="7991475" y="4081463"/>
          <p14:tracePt t="102883" x="7966075" y="4241800"/>
          <p14:tracePt t="102900" x="7947025" y="4348163"/>
          <p14:tracePt t="102917" x="7947025" y="4446588"/>
          <p14:tracePt t="102934" x="8010525" y="4581525"/>
          <p14:tracePt t="102950" x="8045450" y="4679950"/>
          <p14:tracePt t="102967" x="8062913" y="4732338"/>
          <p14:tracePt t="102984" x="8081963" y="4786313"/>
          <p14:tracePt t="103001" x="8089900" y="4840288"/>
          <p14:tracePt t="103018" x="8089900" y="4884738"/>
          <p14:tracePt t="103034" x="8089900" y="4902200"/>
          <p14:tracePt t="103051" x="8099425" y="4929188"/>
          <p14:tracePt t="103068" x="8108950" y="4946650"/>
          <p14:tracePt t="103084" x="8126413" y="4965700"/>
          <p14:tracePt t="103101" x="8126413" y="4973638"/>
          <p14:tracePt t="103118" x="8134350" y="4983163"/>
          <p14:tracePt t="103209" x="8143875" y="4991100"/>
          <p14:tracePt t="103225" x="8153400" y="5000625"/>
          <p14:tracePt t="103233" x="8161338" y="5000625"/>
          <p14:tracePt t="103257" x="8161338" y="5010150"/>
          <p14:tracePt t="103263" x="8170863" y="5010150"/>
          <p14:tracePt t="103286" x="8180388" y="5010150"/>
          <p14:tracePt t="103961" x="8170863" y="5010150"/>
          <p14:tracePt t="103969" x="8153400" y="5010150"/>
          <p14:tracePt t="103977" x="8143875" y="5010150"/>
          <p14:tracePt t="103989" x="8126413" y="5010150"/>
          <p14:tracePt t="104006" x="8099425" y="5010150"/>
          <p14:tracePt t="104023" x="8018463" y="5027613"/>
          <p14:tracePt t="104039" x="7920038" y="5045075"/>
          <p14:tracePt t="104056" x="7769225" y="5072063"/>
          <p14:tracePt t="104073" x="7608888" y="5126038"/>
          <p14:tracePt t="104090" x="7446963" y="5187950"/>
          <p14:tracePt t="104106" x="7277100" y="5241925"/>
          <p14:tracePt t="104123" x="7116763" y="5276850"/>
          <p14:tracePt t="104141" x="6867525" y="5286375"/>
          <p14:tracePt t="104157" x="6688138" y="5251450"/>
          <p14:tracePt t="104174" x="6562725" y="5197475"/>
          <p14:tracePt t="104190" x="6500813" y="5170488"/>
          <p14:tracePt t="104207" x="6465888" y="5133975"/>
          <p14:tracePt t="104224" x="6419850" y="5081588"/>
          <p14:tracePt t="104240" x="6367463" y="5010150"/>
          <p14:tracePt t="104257" x="6303963" y="4919663"/>
          <p14:tracePt t="104274" x="6205538" y="4741863"/>
          <p14:tracePt t="104291" x="6153150" y="4633913"/>
          <p14:tracePt t="104307" x="6134100" y="4537075"/>
          <p14:tracePt t="104324" x="6116638" y="4456113"/>
          <p14:tracePt t="104341" x="6116638" y="4394200"/>
          <p14:tracePt t="104358" x="6116638" y="4330700"/>
          <p14:tracePt t="104375" x="6134100" y="4232275"/>
          <p14:tracePt t="104391" x="6153150" y="4108450"/>
          <p14:tracePt t="104408" x="6161088" y="3848100"/>
          <p14:tracePt t="104425" x="6161088" y="3687763"/>
          <p14:tracePt t="104442" x="6153150" y="3562350"/>
          <p14:tracePt t="104458" x="6143625" y="3490913"/>
          <p14:tracePt t="104475" x="6143625" y="3455988"/>
          <p14:tracePt t="104492" x="6143625" y="3394075"/>
          <p14:tracePt t="104509" x="6143625" y="3357563"/>
          <p14:tracePt t="104525" x="6143625" y="3322638"/>
          <p14:tracePt t="104542" x="6143625" y="3276600"/>
          <p14:tracePt t="104559" x="6134100" y="3241675"/>
          <p14:tracePt t="104576" x="6126163" y="3205163"/>
          <p14:tracePt t="104592" x="6116638" y="3179763"/>
          <p14:tracePt t="104609" x="6116638" y="3152775"/>
          <p14:tracePt t="104627" x="6126163" y="3108325"/>
          <p14:tracePt t="104643" x="6126163" y="3098800"/>
          <p14:tracePt t="104676" x="6126163" y="3089275"/>
          <p14:tracePt t="104933" x="6134100" y="3089275"/>
          <p14:tracePt t="105191" x="6143625" y="3089275"/>
          <p14:tracePt t="105199" x="6143625" y="3081338"/>
          <p14:tracePt t="105215" x="6153150" y="3071813"/>
          <p14:tracePt t="105223" x="6153150" y="3062288"/>
          <p14:tracePt t="105229" x="6161088" y="3054350"/>
          <p14:tracePt t="105246" x="6170613" y="3044825"/>
          <p14:tracePt t="105263" x="6180138" y="3027363"/>
          <p14:tracePt t="105279" x="6180138" y="3017838"/>
          <p14:tracePt t="105296" x="6188075" y="3000375"/>
          <p14:tracePt t="105313" x="6188075" y="2990850"/>
          <p14:tracePt t="105330" x="6188075" y="2982913"/>
          <p14:tracePt t="105347" x="6197600" y="2973388"/>
          <p14:tracePt t="105363" x="6197600" y="2955925"/>
          <p14:tracePt t="105380" x="6197600" y="2946400"/>
          <p14:tracePt t="105397" x="6197600" y="2938463"/>
          <p14:tracePt t="105413" x="6197600" y="2928938"/>
          <p14:tracePt t="105447" x="6197600" y="2919413"/>
          <p14:tracePt t="105464" x="6197600" y="2911475"/>
          <p14:tracePt t="105480" x="6197600" y="2901950"/>
          <p14:tracePt t="105629" x="6197600" y="2919413"/>
          <p14:tracePt t="105637" x="6197600" y="2938463"/>
          <p14:tracePt t="105648" x="6197600" y="2946400"/>
          <p14:tracePt t="105665" x="6197600" y="2965450"/>
          <p14:tracePt t="105681" x="6188075" y="2982913"/>
          <p14:tracePt t="105698" x="6188075" y="3009900"/>
          <p14:tracePt t="105715" x="6170613" y="3044825"/>
          <p14:tracePt t="105732" x="6153150" y="3081338"/>
          <p14:tracePt t="105748" x="6143625" y="3089275"/>
          <p14:tracePt t="105765" x="6143625" y="3098800"/>
          <p14:tracePt t="105782" x="6126163" y="3108325"/>
          <p14:tracePt t="105798" x="6116638" y="3116263"/>
          <p14:tracePt t="105815" x="6108700" y="3125788"/>
          <p14:tracePt t="105832" x="6089650" y="3143250"/>
          <p14:tracePt t="105849" x="6081713" y="3143250"/>
          <p14:tracePt t="105866" x="6072188" y="3143250"/>
          <p14:tracePt t="105882" x="6062663" y="3143250"/>
          <p14:tracePt t="105899" x="6054725" y="3143250"/>
          <p14:tracePt t="105916" x="6045200" y="3143250"/>
          <p14:tracePt t="105933" x="6037263" y="3152775"/>
          <p14:tracePt t="105949" x="6010275" y="3152775"/>
          <p14:tracePt t="105967" x="5991225" y="3152775"/>
          <p14:tracePt t="105983" x="5983288" y="3152775"/>
          <p14:tracePt t="106000" x="5956300" y="3133725"/>
          <p14:tracePt t="106016" x="5911850" y="3125788"/>
          <p14:tracePt t="106034" x="5857875" y="3108325"/>
          <p14:tracePt t="106050" x="5813425" y="3098800"/>
          <p14:tracePt t="106067" x="5768975" y="3071813"/>
          <p14:tracePt t="106083" x="5688013" y="3027363"/>
          <p14:tracePt t="106100" x="5616575" y="2982913"/>
          <p14:tracePt t="106117" x="5545138" y="2938463"/>
          <p14:tracePt t="106134" x="5491163" y="2894013"/>
          <p14:tracePt t="106150" x="5429250" y="2847975"/>
          <p14:tracePt t="106167" x="5384800" y="2813050"/>
          <p14:tracePt t="106185" x="5357813" y="2751138"/>
          <p14:tracePt t="106201" x="5340350" y="2714625"/>
          <p14:tracePt t="106218" x="5330825" y="2660650"/>
          <p14:tracePt t="106234" x="5313363" y="2608263"/>
          <p14:tracePt t="106251" x="5303838" y="2562225"/>
          <p14:tracePt t="106268" x="5303838" y="2517775"/>
          <p14:tracePt t="106285" x="5303838" y="2482850"/>
          <p14:tracePt t="106302" x="5303838" y="2438400"/>
          <p14:tracePt t="106319" x="5303838" y="2393950"/>
          <p14:tracePt t="106335" x="5303838" y="2357438"/>
          <p14:tracePt t="106352" x="5303838" y="2330450"/>
          <p14:tracePt t="106368" x="5303838" y="2295525"/>
          <p14:tracePt t="106385" x="5303838" y="2276475"/>
          <p14:tracePt t="106402" x="5322888" y="2268538"/>
          <p14:tracePt t="106419" x="5330825" y="2259013"/>
          <p14:tracePt t="106435" x="5348288" y="2241550"/>
          <p14:tracePt t="106452" x="5402263" y="2224088"/>
          <p14:tracePt t="106469" x="5465763" y="2187575"/>
          <p14:tracePt t="106486" x="5527675" y="2160588"/>
          <p14:tracePt t="106503" x="5562600" y="2143125"/>
          <p14:tracePt t="106519" x="5589588" y="2143125"/>
          <p14:tracePt t="106536" x="5608638" y="2143125"/>
          <p14:tracePt t="106553" x="5616575" y="2143125"/>
          <p14:tracePt t="106570" x="5634038" y="2143125"/>
          <p14:tracePt t="106586" x="5643563" y="2143125"/>
          <p14:tracePt t="106603" x="5661025" y="2152650"/>
          <p14:tracePt t="106620" x="5680075" y="2160588"/>
          <p14:tracePt t="106636" x="5705475" y="2179638"/>
          <p14:tracePt t="106653" x="5741988" y="2197100"/>
          <p14:tracePt t="106671" x="5768975" y="2214563"/>
          <p14:tracePt t="106687" x="5786438" y="2224088"/>
          <p14:tracePt t="106703" x="5795963" y="2232025"/>
          <p14:tracePt t="106720" x="5813425" y="2268538"/>
          <p14:tracePt t="106737" x="5857875" y="2322513"/>
          <p14:tracePt t="106754" x="5911850" y="2384425"/>
          <p14:tracePt t="106771" x="5965825" y="2446338"/>
          <p14:tracePt t="106787" x="6000750" y="2482850"/>
          <p14:tracePt t="106805" x="6027738" y="2527300"/>
          <p14:tracePt t="106821" x="6054725" y="2554288"/>
          <p14:tracePt t="106837" x="6062663" y="2608263"/>
          <p14:tracePt t="106854" x="6089650" y="2670175"/>
          <p14:tracePt t="106871" x="6108700" y="2759075"/>
          <p14:tracePt t="106888" x="6153150" y="2867025"/>
          <p14:tracePt t="106904" x="6197600" y="2946400"/>
          <p14:tracePt t="106921" x="6215063" y="3009900"/>
          <p14:tracePt t="106938" x="6232525" y="3054350"/>
          <p14:tracePt t="106955" x="6242050" y="3108325"/>
          <p14:tracePt t="106971" x="6259513" y="3170238"/>
          <p14:tracePt t="106988" x="6269038" y="3241675"/>
          <p14:tracePt t="107005" x="6286500" y="3295650"/>
          <p14:tracePt t="107022" x="6286500" y="3330575"/>
          <p14:tracePt t="107039" x="6286500" y="3348038"/>
          <p14:tracePt t="107055" x="6286500" y="3357563"/>
          <p14:tracePt t="107072" x="6286500" y="3375025"/>
          <p14:tracePt t="107089" x="6276975" y="3375025"/>
          <p14:tracePt t="107345" x="6259513" y="3375025"/>
          <p14:tracePt t="107353" x="6251575" y="3357563"/>
          <p14:tracePt t="107361" x="6242050" y="3340100"/>
          <p14:tracePt t="107374" x="6215063" y="3313113"/>
          <p14:tracePt t="107390" x="6197600" y="3268663"/>
          <p14:tracePt t="107407" x="6188075" y="3251200"/>
          <p14:tracePt t="107424" x="6180138" y="3241675"/>
          <p14:tracePt t="107441" x="6170613" y="3241675"/>
          <p14:tracePt t="107458" x="6170613" y="3232150"/>
          <p14:tracePt t="107474" x="6161088" y="3224213"/>
          <p14:tracePt t="107491" x="6153150" y="3224213"/>
          <p14:tracePt t="107508" x="6153150" y="3214688"/>
          <p14:tracePt t="107753" x="6134100" y="3205163"/>
          <p14:tracePt t="107761" x="6126163" y="3205163"/>
          <p14:tracePt t="107767" x="6116638" y="3205163"/>
          <p14:tracePt t="107777" x="6108700" y="3205163"/>
          <p14:tracePt t="107792" x="6081713" y="3205163"/>
          <p14:tracePt t="107809" x="6045200" y="3205163"/>
          <p14:tracePt t="107826" x="6000750" y="3205163"/>
          <p14:tracePt t="107843" x="5956300" y="3205163"/>
          <p14:tracePt t="107860" x="5929313" y="3205163"/>
          <p14:tracePt t="107877" x="5902325" y="3205163"/>
          <p14:tracePt t="107941" x="5894388" y="3205163"/>
          <p14:tracePt t="108097" x="5894388" y="3197225"/>
          <p14:tracePt t="109727" x="5983288" y="3187700"/>
          <p14:tracePt t="109735" x="6170613" y="3214688"/>
          <p14:tracePt t="109743" x="6348413" y="3276600"/>
          <p14:tracePt t="109753" x="6419850" y="3313113"/>
          <p14:tracePt t="109769" x="6446838" y="3322638"/>
          <p14:tracePt t="109821" x="6456363" y="3330575"/>
          <p14:tracePt t="109829" x="6465888" y="3340100"/>
          <p14:tracePt t="109907" x="6473825" y="3340100"/>
          <p14:tracePt t="109923" x="6473825" y="3348038"/>
          <p14:tracePt t="109931" x="6483350" y="3348038"/>
          <p14:tracePt t="109939" x="6483350" y="3357563"/>
          <p14:tracePt t="109985" x="6491288" y="3357563"/>
          <p14:tracePt t="110009" x="6500813" y="3357563"/>
          <p14:tracePt t="110017" x="6510338" y="3357563"/>
          <p14:tracePt t="110033" x="6518275" y="3357563"/>
          <p14:tracePt t="110041" x="6527800" y="3357563"/>
          <p14:tracePt t="110063" x="6527800" y="3348038"/>
          <p14:tracePt t="110071" x="6537325" y="3348038"/>
          <p14:tracePt t="110088" x="6537325" y="3340100"/>
          <p14:tracePt t="110105" x="6545263" y="3322638"/>
          <p14:tracePt t="110121" x="6562725" y="3313113"/>
          <p14:tracePt t="110138" x="6572250" y="3303588"/>
          <p14:tracePt t="110155" x="6581775" y="3295650"/>
          <p14:tracePt t="110171" x="6581775" y="3286125"/>
          <p14:tracePt t="110189" x="6599238" y="3268663"/>
          <p14:tracePt t="110205" x="6608763" y="3259138"/>
          <p14:tracePt t="110222" x="6616700" y="3251200"/>
          <p14:tracePt t="110239" x="6616700" y="3241675"/>
          <p14:tracePt t="110255" x="6634163" y="3232150"/>
          <p14:tracePt t="110272" x="6634163" y="3224213"/>
          <p14:tracePt t="110289" x="6643688" y="3224213"/>
          <p14:tracePt t="110306" x="6653213" y="3205163"/>
          <p14:tracePt t="110339" x="6653213" y="3197225"/>
          <p14:tracePt t="110385" x="6661150" y="3197225"/>
          <p14:tracePt t="110401" x="6670675" y="3187700"/>
          <p14:tracePt t="111207" x="6661150" y="3179763"/>
          <p14:tracePt t="111215" x="6634163" y="3160713"/>
          <p14:tracePt t="111227" x="6616700" y="3143250"/>
          <p14:tracePt t="111244" x="6545263" y="3089275"/>
          <p14:tracePt t="111261" x="6438900" y="3000375"/>
          <p14:tracePt t="111277" x="6296025" y="2874963"/>
          <p14:tracePt t="111294" x="6232525" y="2813050"/>
          <p14:tracePt t="111311" x="6180138" y="2759075"/>
          <p14:tracePt t="111328" x="6143625" y="2705100"/>
          <p14:tracePt t="111344" x="6134100" y="2652713"/>
          <p14:tracePt t="111361" x="6116638" y="2589213"/>
          <p14:tracePt t="111378" x="6108700" y="2554288"/>
          <p14:tracePt t="111395" x="6081713" y="2509838"/>
          <p14:tracePt t="111411" x="6072188" y="2482850"/>
          <p14:tracePt t="111428" x="6054725" y="2455863"/>
          <p14:tracePt t="111445" x="6054725" y="2411413"/>
          <p14:tracePt t="111462" x="6054725" y="2357438"/>
          <p14:tracePt t="111478" x="6054725" y="2295525"/>
          <p14:tracePt t="111495" x="6054725" y="2251075"/>
          <p14:tracePt t="111512" x="6054725" y="2214563"/>
          <p14:tracePt t="111529" x="6062663" y="2170113"/>
          <p14:tracePt t="111545" x="6072188" y="2152650"/>
          <p14:tracePt t="111562" x="6081713" y="2116138"/>
          <p14:tracePt t="111579" x="6099175" y="2089150"/>
          <p14:tracePt t="111596" x="6116638" y="2062163"/>
          <p14:tracePt t="111612" x="6143625" y="2027238"/>
          <p14:tracePt t="111629" x="6170613" y="1990725"/>
          <p14:tracePt t="111646" x="6232525" y="1938338"/>
          <p14:tracePt t="111663" x="6269038" y="1911350"/>
          <p14:tracePt t="111679" x="6303963" y="1884363"/>
          <p14:tracePt t="111696" x="6348413" y="1857375"/>
          <p14:tracePt t="111713" x="6375400" y="1847850"/>
          <p14:tracePt t="111730" x="6402388" y="1839913"/>
          <p14:tracePt t="111746" x="6429375" y="1822450"/>
          <p14:tracePt t="111763" x="6473825" y="1822450"/>
          <p14:tracePt t="111780" x="6510338" y="1803400"/>
          <p14:tracePt t="111797" x="6545263" y="1795463"/>
          <p14:tracePt t="111814" x="6562725" y="1776413"/>
          <p14:tracePt t="111830" x="6581775" y="1776413"/>
          <p14:tracePt t="111847" x="6599238" y="1776413"/>
          <p14:tracePt t="111864" x="6616700" y="1776413"/>
          <p14:tracePt t="111881" x="6670675" y="1795463"/>
          <p14:tracePt t="111897" x="6715125" y="1839913"/>
          <p14:tracePt t="111914" x="6751638" y="1874838"/>
          <p14:tracePt t="111931" x="6796088" y="1911350"/>
          <p14:tracePt t="111947" x="6840538" y="1938338"/>
          <p14:tracePt t="111964" x="6858000" y="1965325"/>
          <p14:tracePt t="111981" x="6875463" y="1973263"/>
          <p14:tracePt t="111998" x="6894513" y="2017713"/>
          <p14:tracePt t="112015" x="6919913" y="2071688"/>
          <p14:tracePt t="112031" x="6965950" y="2152650"/>
          <p14:tracePt t="112048" x="7010400" y="2251075"/>
          <p14:tracePt t="112065" x="7045325" y="2330450"/>
          <p14:tracePt t="112081" x="7099300" y="2401888"/>
          <p14:tracePt t="112098" x="7116763" y="2446338"/>
          <p14:tracePt t="112115" x="7170738" y="2527300"/>
          <p14:tracePt t="112132" x="7188200" y="2589213"/>
          <p14:tracePt t="112149" x="7205663" y="2616200"/>
          <p14:tracePt t="112165" x="7205663" y="2652713"/>
          <p14:tracePt t="112182" x="7205663" y="2670175"/>
          <p14:tracePt t="112199" x="7205663" y="2679700"/>
          <p14:tracePt t="112216" x="7205663" y="2697163"/>
          <p14:tracePt t="112233" x="7205663" y="2732088"/>
          <p14:tracePt t="112249" x="7197725" y="2768600"/>
          <p14:tracePt t="112266" x="7188200" y="2786063"/>
          <p14:tracePt t="112283" x="7180263" y="2803525"/>
          <p14:tracePt t="112300" x="7170738" y="2803525"/>
          <p14:tracePt t="112317" x="7161213" y="2813050"/>
          <p14:tracePt t="112333" x="7153275" y="2822575"/>
          <p14:tracePt t="112437" x="7143750" y="2830513"/>
          <p14:tracePt t="113597" x="7134225" y="2830513"/>
          <p14:tracePt t="113605" x="7134225" y="2822575"/>
          <p14:tracePt t="113613" x="7126288" y="2822575"/>
          <p14:tracePt t="113623" x="7116763" y="2822575"/>
          <p14:tracePt t="113643" x="7108825" y="2813050"/>
          <p14:tracePt t="113659" x="7099300" y="2803525"/>
          <p14:tracePt t="113673" x="7099300" y="2795588"/>
          <p14:tracePt t="113690" x="7081838" y="2786063"/>
          <p14:tracePt t="113707" x="7062788" y="2751138"/>
          <p14:tracePt t="113724" x="7062788" y="2741613"/>
          <p14:tracePt t="113740" x="7054850" y="2732088"/>
          <p14:tracePt t="113757" x="7054850" y="2724150"/>
          <p14:tracePt t="113774" x="7045325" y="2714625"/>
          <p14:tracePt t="113791" x="7037388" y="2697163"/>
          <p14:tracePt t="113807" x="7018338" y="2643188"/>
          <p14:tracePt t="113824" x="7010400" y="2625725"/>
          <p14:tracePt t="113841" x="7000875" y="2616200"/>
          <p14:tracePt t="113858" x="6991350" y="2598738"/>
          <p14:tracePt t="113891" x="6991350" y="2589213"/>
          <p14:tracePt t="122828" x="6991350" y="2598738"/>
          <p14:tracePt t="122836" x="6983413" y="2608263"/>
          <p14:tracePt t="122844" x="6983413" y="2616200"/>
          <p14:tracePt t="122855" x="6983413" y="2625725"/>
          <p14:tracePt t="122872" x="6983413" y="2643188"/>
          <p14:tracePt t="122888" x="6983413" y="2652713"/>
          <p14:tracePt t="122906" x="6973888" y="2670175"/>
          <p14:tracePt t="125178" x="6973888" y="2679700"/>
          <p14:tracePt t="125186" x="7018338" y="2705100"/>
          <p14:tracePt t="125194" x="7037388" y="2724150"/>
          <p14:tracePt t="125202" x="7045325" y="2724150"/>
          <p14:tracePt t="125217" x="7045325" y="2732088"/>
          <p14:tracePt t="125234" x="7045325" y="2751138"/>
          <p14:tracePt t="125251" x="7045325" y="2759075"/>
          <p14:tracePt t="125267" x="7037388" y="2768600"/>
          <p14:tracePt t="125284" x="7027863" y="2786063"/>
          <p14:tracePt t="125301" x="7018338" y="2795588"/>
          <p14:tracePt t="125318" x="7010400" y="2813050"/>
          <p14:tracePt t="125335" x="7000875" y="2822575"/>
          <p14:tracePt t="125352" x="6991350" y="2830513"/>
          <p14:tracePt t="125368" x="6983413" y="2830513"/>
          <p14:tracePt t="125385" x="6973888" y="2847975"/>
          <p14:tracePt t="125401" x="6973888" y="2857500"/>
          <p14:tracePt t="125418" x="6956425" y="2867025"/>
          <p14:tracePt t="125436" x="6946900" y="2884488"/>
          <p14:tracePt t="125452" x="6938963" y="2894013"/>
          <p14:tracePt t="125468" x="6929438" y="2901950"/>
          <p14:tracePt t="125485" x="6911975" y="2928938"/>
          <p14:tracePt t="125502" x="6867525" y="2965450"/>
          <p14:tracePt t="125519" x="6823075" y="3009900"/>
          <p14:tracePt t="125535" x="6759575" y="3062288"/>
          <p14:tracePt t="125552" x="6697663" y="3108325"/>
          <p14:tracePt t="125569" x="6608763" y="3152775"/>
          <p14:tracePt t="125586" x="6554788" y="3152775"/>
          <p14:tracePt t="125602" x="6510338" y="3152775"/>
          <p14:tracePt t="125619" x="6465888" y="3152775"/>
          <p14:tracePt t="125636" x="6438900" y="3143250"/>
          <p14:tracePt t="125653" x="6394450" y="3133725"/>
          <p14:tracePt t="125670" x="6348413" y="3125788"/>
          <p14:tracePt t="125687" x="6276975" y="3081338"/>
          <p14:tracePt t="125703" x="6153150" y="3027363"/>
          <p14:tracePt t="125720" x="6099175" y="3009900"/>
          <p14:tracePt t="125737" x="6062663" y="3000375"/>
          <p14:tracePt t="125753" x="6027738" y="2990850"/>
          <p14:tracePt t="125770" x="6010275" y="2990850"/>
          <p14:tracePt t="125787" x="5983288" y="2990850"/>
          <p14:tracePt t="125804" x="5938838" y="2990850"/>
          <p14:tracePt t="125820" x="5894388" y="2990850"/>
          <p14:tracePt t="125837" x="5840413" y="2990850"/>
          <p14:tracePt t="125854" x="5795963" y="2982913"/>
          <p14:tracePt t="125871" x="5776913" y="2973388"/>
          <p14:tracePt t="125887" x="5768975" y="2973388"/>
          <p14:tracePt t="125904" x="5751513" y="2973388"/>
          <p14:tracePt t="125921" x="5732463" y="2973388"/>
          <p14:tracePt t="125938" x="5688013" y="3000375"/>
          <p14:tracePt t="125954" x="5680075" y="3027363"/>
          <p14:tracePt t="125971" x="5661025" y="3054350"/>
          <p14:tracePt t="125988" x="5634038" y="3081338"/>
          <p14:tracePt t="126005" x="5616575" y="3098800"/>
          <p14:tracePt t="126022" x="5589588" y="3116263"/>
          <p14:tracePt t="126038" x="5581650" y="3133725"/>
          <p14:tracePt t="126056" x="5562600" y="3152775"/>
          <p14:tracePt t="126072" x="5554663" y="3170238"/>
          <p14:tracePt t="126089" x="5537200" y="3187700"/>
          <p14:tracePt t="126105" x="5527675" y="3214688"/>
          <p14:tracePt t="126122" x="5518150" y="3251200"/>
          <p14:tracePt t="126139" x="5500688" y="3268663"/>
          <p14:tracePt t="126156" x="5500688" y="3286125"/>
          <p14:tracePt t="126172" x="5500688" y="3303588"/>
          <p14:tracePt t="126189" x="5500688" y="3313113"/>
          <p14:tracePt t="126206" x="5500688" y="3322638"/>
          <p14:tracePt t="126223" x="5510213" y="3330575"/>
          <p14:tracePt t="126239" x="5518150" y="3348038"/>
          <p14:tracePt t="126256" x="5537200" y="3384550"/>
          <p14:tracePt t="126273" x="5554663" y="3411538"/>
          <p14:tracePt t="126276" x="5572125" y="3429000"/>
          <p14:tracePt t="126291" x="5589588" y="3438525"/>
          <p14:tracePt t="126306" x="5608638" y="3455988"/>
          <p14:tracePt t="126323" x="5634038" y="3482975"/>
          <p14:tracePt t="126340" x="5670550" y="3509963"/>
          <p14:tracePt t="126357" x="5705475" y="3544888"/>
          <p14:tracePt t="126373" x="5776913" y="3608388"/>
          <p14:tracePt t="126390" x="5822950" y="3652838"/>
          <p14:tracePt t="126408" x="5911850" y="3714750"/>
          <p14:tracePt t="126424" x="5938838" y="3741738"/>
          <p14:tracePt t="126441" x="5965825" y="3759200"/>
          <p14:tracePt t="126457" x="6000750" y="3786188"/>
          <p14:tracePt t="126474" x="6027738" y="3813175"/>
          <p14:tracePt t="126490" x="6072188" y="3857625"/>
          <p14:tracePt t="126508" x="6116638" y="3894138"/>
          <p14:tracePt t="126524" x="6153150" y="3919538"/>
          <p14:tracePt t="126541" x="6180138" y="3946525"/>
          <p14:tracePt t="126557" x="6197600" y="3956050"/>
          <p14:tracePt t="126574" x="6205538" y="3973513"/>
          <p14:tracePt t="126591" x="6224588" y="3983038"/>
          <p14:tracePt t="126608" x="6259513" y="4000500"/>
          <p14:tracePt t="126625" x="6303963" y="4017963"/>
          <p14:tracePt t="126641" x="6367463" y="4037013"/>
          <p14:tracePt t="126658" x="6411913" y="4054475"/>
          <p14:tracePt t="126675" x="6465888" y="4062413"/>
          <p14:tracePt t="126691" x="6527800" y="4081463"/>
          <p14:tracePt t="126708" x="6608763" y="4089400"/>
          <p14:tracePt t="126725" x="6661150" y="4098925"/>
          <p14:tracePt t="126742" x="6697663" y="4098925"/>
          <p14:tracePt t="126759" x="6724650" y="4098925"/>
          <p14:tracePt t="126776" x="6769100" y="4081463"/>
          <p14:tracePt t="126792" x="6796088" y="4071938"/>
          <p14:tracePt t="126809" x="6804025" y="4062413"/>
          <p14:tracePt t="126826" x="6823075" y="4054475"/>
          <p14:tracePt t="126843" x="6831013" y="4044950"/>
          <p14:tracePt t="126859" x="6831013" y="4037013"/>
          <p14:tracePt t="126893" x="6840538" y="4027488"/>
          <p14:tracePt t="126910" x="6858000" y="4000500"/>
          <p14:tracePt t="126926" x="6875463" y="3983038"/>
          <p14:tracePt t="126943" x="6884988" y="3965575"/>
          <p14:tracePt t="126960" x="6894513" y="3956050"/>
          <p14:tracePt t="126977" x="6894513" y="3946525"/>
          <p14:tracePt t="126994" x="6902450" y="3929063"/>
          <p14:tracePt t="127010" x="6911975" y="3919538"/>
          <p14:tracePt t="127027" x="6911975" y="3911600"/>
          <p14:tracePt t="127043" x="6911975" y="3902075"/>
          <p14:tracePt t="127060" x="6911975" y="3884613"/>
          <p14:tracePt t="127077" x="6911975" y="3875088"/>
          <p14:tracePt t="127112" x="6911975" y="3867150"/>
          <p14:tracePt t="127144" x="6911975" y="3857625"/>
          <p14:tracePt t="127152" x="6902450" y="3857625"/>
          <p14:tracePt t="127190" x="6894513" y="3857625"/>
          <p14:tracePt t="127206" x="6894513" y="3848100"/>
          <p14:tracePt t="127238" x="6884988" y="3848100"/>
          <p14:tracePt t="127254" x="6875463" y="3848100"/>
          <p14:tracePt t="127262" x="6875463" y="3840163"/>
          <p14:tracePt t="127276" x="6867525" y="3840163"/>
          <p14:tracePt t="127284" x="6867525" y="3830638"/>
          <p14:tracePt t="127295" x="6858000" y="3830638"/>
          <p14:tracePt t="127312" x="6848475" y="3830638"/>
          <p14:tracePt t="127328" x="6840538" y="3822700"/>
          <p14:tracePt t="127345" x="6831013" y="3813175"/>
          <p14:tracePt t="127362" x="6823075" y="3803650"/>
          <p14:tracePt t="127378" x="6813550" y="3795713"/>
          <p14:tracePt t="127395" x="6796088" y="3795713"/>
          <p14:tracePt t="127412" x="6796088" y="3786188"/>
          <p14:tracePt t="127512" x="6786563" y="3786188"/>
          <p14:tracePt t="127826" x="6777038" y="3786188"/>
          <p14:tracePt t="127834" x="6759575" y="3786188"/>
          <p14:tracePt t="127840" x="6742113" y="3786188"/>
          <p14:tracePt t="127848" x="6724650" y="3786188"/>
          <p14:tracePt t="127865" x="6688138" y="3786188"/>
          <p14:tracePt t="127881" x="6661150" y="3786188"/>
          <p14:tracePt t="127898" x="6653213" y="3786188"/>
          <p14:tracePt t="127915" x="6634163" y="3786188"/>
          <p14:tracePt t="127932" x="6616700" y="3786188"/>
          <p14:tracePt t="127948" x="6581775" y="3776663"/>
          <p14:tracePt t="127965" x="6554788" y="3768725"/>
          <p14:tracePt t="127982" x="6518275" y="3759200"/>
          <p14:tracePt t="127999" x="6500813" y="3751263"/>
          <p14:tracePt t="128015" x="6483350" y="3741738"/>
          <p14:tracePt t="128032" x="6456363" y="3732213"/>
          <p14:tracePt t="128049" x="6419850" y="3724275"/>
          <p14:tracePt t="128065" x="6384925" y="3714750"/>
          <p14:tracePt t="128082" x="6348413" y="3697288"/>
          <p14:tracePt t="128100" x="6303963" y="3679825"/>
          <p14:tracePt t="128116" x="6296025" y="3679825"/>
          <p14:tracePt t="128280" x="6303963" y="3670300"/>
          <p14:tracePt t="128522" x="6303963" y="3679825"/>
          <p14:tracePt t="128554" x="6303963" y="3687763"/>
          <p14:tracePt t="128860" x="6303963" y="3697288"/>
          <p14:tracePt t="128882" x="6313488" y="3697288"/>
          <p14:tracePt t="128922" x="6313488" y="3705225"/>
          <p14:tracePt t="128938" x="6313488" y="3714750"/>
          <p14:tracePt t="128946" x="6313488" y="3724275"/>
          <p14:tracePt t="128962" x="6313488" y="3732213"/>
          <p14:tracePt t="128976" x="6313488" y="3741738"/>
          <p14:tracePt t="128992" x="6313488" y="3751263"/>
          <p14:tracePt t="129004" x="6303963" y="3759200"/>
          <p14:tracePt t="129024" x="6296025" y="3759200"/>
          <p14:tracePt t="129037" x="6296025" y="3768725"/>
          <p14:tracePt t="129054" x="6286500" y="3768725"/>
          <p14:tracePt t="129078" x="6276975" y="3768725"/>
          <p14:tracePt t="129094" x="6269038" y="3768725"/>
          <p14:tracePt t="129110" x="6259513" y="3759200"/>
          <p14:tracePt t="129121" x="6251575" y="3751263"/>
          <p14:tracePt t="129138" x="6242050" y="3741738"/>
          <p14:tracePt t="129155" x="6215063" y="3732213"/>
          <p14:tracePt t="129172" x="6197600" y="3714750"/>
          <p14:tracePt t="129188" x="6188075" y="3714750"/>
          <p14:tracePt t="129205" x="6180138" y="3697288"/>
          <p14:tracePt t="129239" x="6170613" y="3697288"/>
          <p14:tracePt t="129255" x="6161088" y="3687763"/>
          <p14:tracePt t="129322" x="6153150" y="3687763"/>
          <p14:tracePt t="129400" x="6143625" y="3687763"/>
          <p14:tracePt t="129454" x="6134100" y="3687763"/>
          <p14:tracePt t="129470" x="6126163" y="3687763"/>
          <p14:tracePt t="129502" x="6116638" y="3687763"/>
          <p14:tracePt t="129510" x="6116638" y="3697288"/>
          <p14:tracePt t="130066" x="6108700" y="3697288"/>
          <p14:tracePt t="130082" x="6099175" y="3697288"/>
          <p14:tracePt t="130098" x="6089650" y="3697288"/>
          <p14:tracePt t="130112" x="6081713" y="3697288"/>
          <p14:tracePt t="130120" x="6072188" y="3697288"/>
          <p14:tracePt t="130128" x="6062663" y="3697288"/>
          <p14:tracePt t="130144" x="6054725" y="3697288"/>
          <p14:tracePt t="130160" x="6037263" y="3697288"/>
          <p14:tracePt t="130177" x="6027738" y="3697288"/>
          <p14:tracePt t="130193" x="6018213" y="3697288"/>
          <p14:tracePt t="130210" x="6010275" y="3697288"/>
          <p14:tracePt t="130227" x="6000750" y="3697288"/>
          <p14:tracePt t="130244" x="5991225" y="3697288"/>
          <p14:tracePt t="130260" x="5973763" y="3705225"/>
          <p14:tracePt t="130277" x="5965825" y="3714750"/>
          <p14:tracePt t="130294" x="5946775" y="3714750"/>
          <p14:tracePt t="130311" x="5938838" y="3724275"/>
          <p14:tracePt t="130631" x="5938838" y="3714750"/>
          <p14:tracePt t="130842" x="5929313" y="3714750"/>
          <p14:tracePt t="130856" x="5929313" y="3724275"/>
          <p14:tracePt t="130872" x="5929313" y="3732213"/>
          <p14:tracePt t="131884" x="5938838" y="3732213"/>
          <p14:tracePt t="131892" x="5946775" y="3732213"/>
          <p14:tracePt t="131902" x="5965825" y="3724275"/>
          <p14:tracePt t="131919" x="5983288" y="3724275"/>
          <p14:tracePt t="131936" x="6010275" y="3705225"/>
          <p14:tracePt t="131953" x="6037263" y="3705225"/>
          <p14:tracePt t="131969" x="6072188" y="3705225"/>
          <p14:tracePt t="131986" x="6116638" y="3705225"/>
          <p14:tracePt t="132003" x="6153150" y="3705225"/>
          <p14:tracePt t="132019" x="6188075" y="3705225"/>
          <p14:tracePt t="132036" x="6224588" y="3705225"/>
          <p14:tracePt t="132053" x="6269038" y="3724275"/>
          <p14:tracePt t="132070" x="6296025" y="3732213"/>
          <p14:tracePt t="132086" x="6330950" y="3741738"/>
          <p14:tracePt t="132103" x="6357938" y="3759200"/>
          <p14:tracePt t="132120" x="6375400" y="3768725"/>
          <p14:tracePt t="132137" x="6384925" y="3768725"/>
          <p14:tracePt t="132153" x="6394450" y="3768725"/>
          <p14:tracePt t="132170" x="6402388" y="3776663"/>
          <p14:tracePt t="132187" x="6419850" y="3776663"/>
          <p14:tracePt t="132204" x="6419850" y="3786188"/>
          <p14:tracePt t="132221" x="6429375" y="3786188"/>
          <p14:tracePt t="132408" x="6429375" y="3795713"/>
          <p14:tracePt t="132424" x="6438900" y="3795713"/>
          <p14:tracePt t="132462" x="6446838" y="3795713"/>
          <p14:tracePt t="132478" x="6456363" y="3795713"/>
          <p14:tracePt t="132494" x="6465888" y="3795713"/>
          <p14:tracePt t="132534" x="6473825" y="3795713"/>
          <p14:tracePt t="132564" x="6483350" y="3795713"/>
          <p14:tracePt t="132580" x="6491288" y="3795713"/>
          <p14:tracePt t="132596" x="6500813" y="3795713"/>
          <p14:tracePt t="132620" x="6510338" y="3795713"/>
          <p14:tracePt t="132658" x="6518275" y="3795713"/>
          <p14:tracePt t="134860" x="6527800" y="3786188"/>
          <p14:tracePt t="134900" x="6527800" y="3776663"/>
          <p14:tracePt t="135088" x="6527800" y="3768725"/>
          <p14:tracePt t="135118" x="6518275" y="3768725"/>
          <p14:tracePt t="135126" x="6518275" y="3759200"/>
          <p14:tracePt t="135964" x="6510338" y="3759200"/>
          <p14:tracePt t="136732" x="6500813" y="3759200"/>
          <p14:tracePt t="136843" x="6500813" y="3751263"/>
          <p14:tracePt t="136859" x="6491288" y="3741738"/>
          <p14:tracePt t="136867" x="6483350" y="3741738"/>
          <p14:tracePt t="136878" x="6473825" y="3732213"/>
          <p14:tracePt t="136895" x="6429375" y="3687763"/>
          <p14:tracePt t="136912" x="6357938" y="3625850"/>
          <p14:tracePt t="136929" x="6259513" y="3554413"/>
          <p14:tracePt t="136946" x="6197600" y="3509963"/>
          <p14:tracePt t="136962" x="6153150" y="3500438"/>
          <p14:tracePt t="136979" x="6116638" y="3482975"/>
          <p14:tracePt t="136996" x="6081713" y="3465513"/>
          <p14:tracePt t="137012" x="6037263" y="3455988"/>
          <p14:tracePt t="137029" x="5983288" y="3438525"/>
          <p14:tracePt t="137047" x="5902325" y="3429000"/>
          <p14:tracePt t="137063" x="5867400" y="3429000"/>
          <p14:tracePt t="137079" x="5822950" y="3411538"/>
          <p14:tracePt t="137096" x="5786438" y="3402013"/>
          <p14:tracePt t="137113" x="5751513" y="3384550"/>
          <p14:tracePt t="137130" x="5680075" y="3330575"/>
          <p14:tracePt t="137146" x="5599113" y="3259138"/>
          <p14:tracePt t="137163" x="5510213" y="3197225"/>
          <p14:tracePt t="137181" x="5419725" y="3108325"/>
          <p14:tracePt t="137197" x="5384800" y="3054350"/>
          <p14:tracePt t="137214" x="5357813" y="3017838"/>
          <p14:tracePt t="137230" x="5348288" y="2982913"/>
          <p14:tracePt t="137247" x="5340350" y="2965450"/>
          <p14:tracePt t="137264" x="5322888" y="2938463"/>
          <p14:tracePt t="137281" x="5313363" y="2884488"/>
          <p14:tracePt t="137297" x="5276850" y="2847975"/>
          <p14:tracePt t="137314" x="5232400" y="2803525"/>
          <p14:tracePt t="137331" x="5205413" y="2759075"/>
          <p14:tracePt t="137348" x="5187950" y="2741613"/>
          <p14:tracePt t="137364" x="5180013" y="2732088"/>
          <p14:tracePt t="137381" x="5180013" y="2714625"/>
          <p14:tracePt t="137398" x="5170488" y="2714625"/>
          <p14:tracePt t="137423" x="5160963" y="2705100"/>
          <p14:tracePt t="138026" x="5160963" y="2724150"/>
          <p14:tracePt t="138035" x="5170488" y="2741613"/>
          <p14:tracePt t="138041" x="5170488" y="2751138"/>
          <p14:tracePt t="138056" x="5170488" y="2768600"/>
          <p14:tracePt t="138068" x="5180013" y="2776538"/>
          <p14:tracePt t="138085" x="5180013" y="2795588"/>
          <p14:tracePt t="138101" x="5180013" y="2822575"/>
          <p14:tracePt t="138118" x="5180013" y="2840038"/>
          <p14:tracePt t="138135" x="5180013" y="2874963"/>
          <p14:tracePt t="138152" x="5180013" y="2901950"/>
          <p14:tracePt t="138168" x="5180013" y="2928938"/>
          <p14:tracePt t="138185" x="5180013" y="2946400"/>
          <p14:tracePt t="138202" x="5180013" y="2955925"/>
          <p14:tracePt t="138219" x="5180013" y="2982913"/>
          <p14:tracePt t="138235" x="5180013" y="2990850"/>
          <p14:tracePt t="138253" x="5180013" y="3009900"/>
          <p14:tracePt t="138269" x="5180013" y="3017838"/>
          <p14:tracePt t="138286" x="5180013" y="3036888"/>
          <p14:tracePt t="138303" x="5180013" y="3044825"/>
          <p14:tracePt t="138320" x="5180013" y="3054350"/>
          <p14:tracePt t="138449" x="5170488" y="3054350"/>
          <p14:tracePt t="138457" x="5160963" y="3054350"/>
          <p14:tracePt t="138481" x="5153025" y="3054350"/>
          <p14:tracePt t="138495" x="5143500" y="3054350"/>
          <p14:tracePt t="138511" x="5133975" y="3054350"/>
          <p14:tracePt t="138519" x="5126038" y="3054350"/>
          <p14:tracePt t="138535" x="5116513" y="3054350"/>
          <p14:tracePt t="138543" x="5108575" y="3054350"/>
          <p14:tracePt t="138559" x="5089525" y="3054350"/>
          <p14:tracePt t="138570" x="5081588" y="3054350"/>
          <p14:tracePt t="138587" x="5072063" y="3054350"/>
          <p14:tracePt t="138604" x="5054600" y="3054350"/>
          <p14:tracePt t="138621" x="5045075" y="3054350"/>
          <p14:tracePt t="138638" x="5037138" y="3062288"/>
          <p14:tracePt t="138654" x="5027613" y="3081338"/>
          <p14:tracePt t="138671" x="5018088" y="3089275"/>
          <p14:tracePt t="138688" x="5010150" y="3108325"/>
          <p14:tracePt t="138705" x="5010150" y="3133725"/>
          <p14:tracePt t="138721" x="5000625" y="3152775"/>
          <p14:tracePt t="138738" x="4991100" y="3160713"/>
          <p14:tracePt t="138755" x="4983163" y="3170238"/>
          <p14:tracePt t="138772" x="4973638" y="3187700"/>
          <p14:tracePt t="138789" x="4965700" y="3197225"/>
          <p14:tracePt t="138805" x="4956175" y="3224213"/>
          <p14:tracePt t="138822" x="4946650" y="3251200"/>
          <p14:tracePt t="138839" x="4946650" y="3259138"/>
          <p14:tracePt t="138855" x="4938713" y="3276600"/>
          <p14:tracePt t="138872" x="4919663" y="3303588"/>
          <p14:tracePt t="138889" x="4911725" y="3313113"/>
          <p14:tracePt t="138906" x="4902200" y="3330575"/>
          <p14:tracePt t="138922" x="4902200" y="3340100"/>
          <p14:tracePt t="138939" x="4902200" y="3348038"/>
          <p14:tracePt t="138956" x="4902200" y="3357563"/>
          <p14:tracePt t="138973" x="4902200" y="3375025"/>
          <p14:tracePt t="138989" x="4902200" y="3394075"/>
          <p14:tracePt t="139006" x="4902200" y="3411538"/>
          <p14:tracePt t="139023" x="4902200" y="3429000"/>
          <p14:tracePt t="139040" x="4911725" y="3438525"/>
          <p14:tracePt t="139057" x="4919663" y="3465513"/>
          <p14:tracePt t="139073" x="4938713" y="3482975"/>
          <p14:tracePt t="139091" x="4946650" y="3509963"/>
          <p14:tracePt t="139107" x="4956175" y="3527425"/>
          <p14:tracePt t="139124" x="4965700" y="3544888"/>
          <p14:tracePt t="139140" x="4973638" y="3562350"/>
          <p14:tracePt t="139157" x="4991100" y="3589338"/>
          <p14:tracePt t="139174" x="5000625" y="3616325"/>
          <p14:tracePt t="139191" x="5010150" y="3625850"/>
          <p14:tracePt t="139207" x="5027613" y="3652838"/>
          <p14:tracePt t="139225" x="5037138" y="3670300"/>
          <p14:tracePt t="139241" x="5045075" y="3670300"/>
          <p14:tracePt t="139258" x="5054600" y="3679825"/>
          <p14:tracePt t="139274" x="5072063" y="3687763"/>
          <p14:tracePt t="139291" x="5089525" y="3697288"/>
          <p14:tracePt t="139308" x="5099050" y="3705225"/>
          <p14:tracePt t="139325" x="5108575" y="3705225"/>
          <p14:tracePt t="139341" x="5143500" y="3724275"/>
          <p14:tracePt t="139358" x="5153025" y="3724275"/>
          <p14:tracePt t="139375" x="5187950" y="3724275"/>
          <p14:tracePt t="139392" x="5214938" y="3724275"/>
          <p14:tracePt t="139408" x="5232400" y="3724275"/>
          <p14:tracePt t="139425" x="5241925" y="3714750"/>
          <p14:tracePt t="139442" x="5251450" y="3714750"/>
          <p14:tracePt t="139459" x="5259388" y="3714750"/>
          <p14:tracePt t="139491" x="5268913" y="3714750"/>
          <p14:tracePt t="139749" x="5259388" y="3705225"/>
          <p14:tracePt t="139757" x="5251450" y="3697288"/>
          <p14:tracePt t="139765" x="5241925" y="3697288"/>
          <p14:tracePt t="139777" x="5224463" y="3697288"/>
          <p14:tracePt t="139794" x="5205413" y="3697288"/>
          <p14:tracePt t="139810" x="5170488" y="3687763"/>
          <p14:tracePt t="139827" x="5133975" y="3687763"/>
          <p14:tracePt t="139844" x="5116513" y="3697288"/>
          <p14:tracePt t="139861" x="5108575" y="3705225"/>
          <p14:tracePt t="139894" x="5099050" y="3705225"/>
          <p14:tracePt t="140383" x="5099050" y="3714750"/>
          <p14:tracePt t="140431" x="5108575" y="37147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vert="horz" lIns="80147" tIns="40074" rIns="80147" bIns="45720" rtlCol="0" anchor="ctr">
            <a:normAutofit/>
          </a:bodyPr>
          <a:lstStyle/>
          <a:p>
            <a:r>
              <a:rPr lang="en-GB" b="1"/>
              <a:t>WHD 2011 slogan </a:t>
            </a:r>
          </a:p>
        </p:txBody>
      </p:sp>
      <p:sp>
        <p:nvSpPr>
          <p:cNvPr id="3" name="Slide Number Placeholder 2"/>
          <p:cNvSpPr>
            <a:spLocks noGrp="1"/>
          </p:cNvSpPr>
          <p:nvPr>
            <p:ph type="sldNum" sz="quarter" idx="12"/>
          </p:nvPr>
        </p:nvSpPr>
        <p:spPr/>
        <p:txBody>
          <a:bodyPr/>
          <a:lstStyle/>
          <a:p>
            <a:fld id="{F658A67C-BF8B-41D1-81DD-88050FC23223}" type="slidenum">
              <a:rPr lang="en-US" smtClean="0"/>
              <a:pPr/>
              <a:t>3</a:t>
            </a:fld>
            <a:endParaRPr lang="en-US"/>
          </a:p>
        </p:txBody>
      </p:sp>
      <p:pic>
        <p:nvPicPr>
          <p:cNvPr id="495619" name="Picture 3"/>
          <p:cNvPicPr>
            <a:picLocks noChangeAspect="1" noChangeArrowheads="1"/>
          </p:cNvPicPr>
          <p:nvPr/>
        </p:nvPicPr>
        <p:blipFill>
          <a:blip r:embed="rId2"/>
          <a:srcRect/>
          <a:stretch>
            <a:fillRect/>
          </a:stretch>
        </p:blipFill>
        <p:spPr bwMode="auto">
          <a:xfrm>
            <a:off x="1524000" y="-5759"/>
            <a:ext cx="9144000" cy="6858000"/>
          </a:xfrm>
          <a:prstGeom prst="rect">
            <a:avLst/>
          </a:prstGeom>
          <a:noFill/>
          <a:ln w="9525" algn="ctr">
            <a:noFill/>
            <a:miter lim="800000"/>
            <a:headEnd/>
            <a:tailEnd/>
          </a:ln>
          <a:effectLst/>
        </p:spPr>
      </p:pic>
    </p:spTree>
    <p:extLst>
      <p:ext uri="{BB962C8B-B14F-4D97-AF65-F5344CB8AC3E}">
        <p14:creationId xmlns:p14="http://schemas.microsoft.com/office/powerpoint/2010/main" val="727063293"/>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58A67C-BF8B-41D1-81DD-88050FC23223}" type="slidenum">
              <a:rPr lang="en-US" smtClean="0"/>
              <a:pPr/>
              <a:t>30</a:t>
            </a:fld>
            <a:endParaRPr lang="en-US"/>
          </a:p>
        </p:txBody>
      </p:sp>
      <p:pic>
        <p:nvPicPr>
          <p:cNvPr id="5" name="Picture 4"/>
          <p:cNvPicPr>
            <a:picLocks noChangeAspect="1"/>
          </p:cNvPicPr>
          <p:nvPr/>
        </p:nvPicPr>
        <p:blipFill>
          <a:blip r:embed="rId2"/>
          <a:stretch>
            <a:fillRect/>
          </a:stretch>
        </p:blipFill>
        <p:spPr>
          <a:xfrm>
            <a:off x="1408113" y="284968"/>
            <a:ext cx="10801882" cy="1658131"/>
          </a:xfrm>
          <a:prstGeom prst="rect">
            <a:avLst/>
          </a:prstGeom>
        </p:spPr>
      </p:pic>
      <p:pic>
        <p:nvPicPr>
          <p:cNvPr id="6" name="Picture 5"/>
          <p:cNvPicPr>
            <a:picLocks noChangeAspect="1"/>
          </p:cNvPicPr>
          <p:nvPr/>
        </p:nvPicPr>
        <p:blipFill>
          <a:blip r:embed="rId3"/>
          <a:stretch>
            <a:fillRect/>
          </a:stretch>
        </p:blipFill>
        <p:spPr>
          <a:xfrm>
            <a:off x="1408113" y="2250156"/>
            <a:ext cx="10824883" cy="1394744"/>
          </a:xfrm>
          <a:prstGeom prst="rect">
            <a:avLst/>
          </a:prstGeom>
        </p:spPr>
      </p:pic>
      <p:pic>
        <p:nvPicPr>
          <p:cNvPr id="7" name="Picture 6"/>
          <p:cNvPicPr>
            <a:picLocks noChangeAspect="1"/>
          </p:cNvPicPr>
          <p:nvPr/>
        </p:nvPicPr>
        <p:blipFill>
          <a:blip r:embed="rId4"/>
          <a:stretch>
            <a:fillRect/>
          </a:stretch>
        </p:blipFill>
        <p:spPr>
          <a:xfrm>
            <a:off x="3692524" y="5570011"/>
            <a:ext cx="4857750" cy="1076325"/>
          </a:xfrm>
          <a:prstGeom prst="rect">
            <a:avLst/>
          </a:prstGeom>
        </p:spPr>
      </p:pic>
    </p:spTree>
    <p:extLst>
      <p:ext uri="{BB962C8B-B14F-4D97-AF65-F5344CB8AC3E}">
        <p14:creationId xmlns:p14="http://schemas.microsoft.com/office/powerpoint/2010/main" val="839747119"/>
      </p:ext>
    </p:extLst>
  </p:cSld>
  <p:clrMapOvr>
    <a:masterClrMapping/>
  </p:clrMapOvr>
  <p:transition spd="slow">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658A67C-BF8B-41D1-81DD-88050FC23223}" type="slidenum">
              <a:rPr lang="en-US" smtClean="0"/>
              <a:pPr/>
              <a:t>31</a:t>
            </a:fld>
            <a:endParaRPr lang="en-US"/>
          </a:p>
        </p:txBody>
      </p:sp>
      <p:pic>
        <p:nvPicPr>
          <p:cNvPr id="5" name="Picture 4"/>
          <p:cNvPicPr>
            <a:picLocks noChangeAspect="1"/>
          </p:cNvPicPr>
          <p:nvPr/>
        </p:nvPicPr>
        <p:blipFill rotWithShape="1">
          <a:blip r:embed="rId2"/>
          <a:srcRect l="11873" r="3125"/>
          <a:stretch/>
        </p:blipFill>
        <p:spPr>
          <a:xfrm>
            <a:off x="-39125" y="50800"/>
            <a:ext cx="12233081" cy="6705600"/>
          </a:xfrm>
          <a:prstGeom prst="rect">
            <a:avLst/>
          </a:prstGeom>
        </p:spPr>
      </p:pic>
    </p:spTree>
    <p:extLst>
      <p:ext uri="{BB962C8B-B14F-4D97-AF65-F5344CB8AC3E}">
        <p14:creationId xmlns:p14="http://schemas.microsoft.com/office/powerpoint/2010/main" val="24991418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658A67C-BF8B-41D1-81DD-88050FC23223}" type="slidenum">
              <a:rPr lang="en-US" smtClean="0"/>
              <a:pPr/>
              <a:t>32</a:t>
            </a:fld>
            <a:endParaRPr lang="en-US"/>
          </a:p>
        </p:txBody>
      </p:sp>
      <p:pic>
        <p:nvPicPr>
          <p:cNvPr id="5" name="Picture 4"/>
          <p:cNvPicPr>
            <a:picLocks noChangeAspect="1"/>
          </p:cNvPicPr>
          <p:nvPr/>
        </p:nvPicPr>
        <p:blipFill>
          <a:blip r:embed="rId2"/>
          <a:stretch>
            <a:fillRect/>
          </a:stretch>
        </p:blipFill>
        <p:spPr>
          <a:xfrm>
            <a:off x="1493324" y="173"/>
            <a:ext cx="9174677" cy="1936031"/>
          </a:xfrm>
          <a:prstGeom prst="rect">
            <a:avLst/>
          </a:prstGeom>
        </p:spPr>
      </p:pic>
      <p:grpSp>
        <p:nvGrpSpPr>
          <p:cNvPr id="7" name="Group 6"/>
          <p:cNvGrpSpPr/>
          <p:nvPr/>
        </p:nvGrpSpPr>
        <p:grpSpPr>
          <a:xfrm>
            <a:off x="1484310" y="173"/>
            <a:ext cx="9192704" cy="6857827"/>
            <a:chOff x="762000" y="304800"/>
            <a:chExt cx="7753255" cy="6217349"/>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753255" cy="6217349"/>
            </a:xfrm>
            <a:prstGeom prst="rect">
              <a:avLst/>
            </a:prstGeom>
            <a:noFill/>
          </p:spPr>
        </p:pic>
        <p:cxnSp>
          <p:nvCxnSpPr>
            <p:cNvPr id="9" name="Straight Arrow Connector 8"/>
            <p:cNvCxnSpPr/>
            <p:nvPr/>
          </p:nvCxnSpPr>
          <p:spPr>
            <a:xfrm>
              <a:off x="3429000" y="2133600"/>
              <a:ext cx="9144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724400" y="1219200"/>
              <a:ext cx="838200" cy="1143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724400" y="3505200"/>
              <a:ext cx="990600" cy="1447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276600" y="4267200"/>
              <a:ext cx="914400" cy="685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417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3A86A75C-4F4B-4683-9AE1-C65F6400EC91}">
      <p14:laserTraceLst xmlns:p14="http://schemas.microsoft.com/office/powerpoint/2010/main">
        <p14:tracePtLst>
          <p14:tracePt t="22006" x="5089525" y="3714750"/>
          <p14:tracePt t="22015" x="5054600" y="3705225"/>
          <p14:tracePt t="22024" x="5027613" y="3697288"/>
          <p14:tracePt t="22040" x="4929188" y="3660775"/>
          <p14:tracePt t="22057" x="4822825" y="3625850"/>
          <p14:tracePt t="22074" x="4786313" y="3608388"/>
          <p14:tracePt t="22091" x="4776788" y="3608388"/>
          <p14:tracePt t="22107" x="4751388" y="3598863"/>
          <p14:tracePt t="22124" x="4732338" y="3598863"/>
          <p14:tracePt t="22141" x="4705350" y="3616325"/>
          <p14:tracePt t="22158" x="4670425" y="3616325"/>
          <p14:tracePt t="22175" x="4616450" y="3625850"/>
          <p14:tracePt t="22191" x="4510088" y="3643313"/>
          <p14:tracePt t="22208" x="4303713" y="3697288"/>
          <p14:tracePt t="22225" x="4205288" y="3741738"/>
          <p14:tracePt t="22242" x="4152900" y="3759200"/>
          <p14:tracePt t="22258" x="4098925" y="3759200"/>
          <p14:tracePt t="22275" x="4054475" y="3741738"/>
          <p14:tracePt t="22292" x="4010025" y="3714750"/>
          <p14:tracePt t="22309" x="3938588" y="3687763"/>
          <p14:tracePt t="22325" x="3867150" y="3652838"/>
          <p14:tracePt t="22342" x="3714750" y="3633788"/>
          <p14:tracePt t="22359" x="3616325" y="3625850"/>
          <p14:tracePt t="22376" x="3544888" y="3616325"/>
          <p14:tracePt t="22392" x="3490913" y="3616325"/>
          <p14:tracePt t="22409" x="3446463" y="3608388"/>
          <p14:tracePt t="22426" x="3411538" y="3598863"/>
          <p14:tracePt t="22442" x="3384550" y="3598863"/>
          <p14:tracePt t="22460" x="3340100" y="3589338"/>
          <p14:tracePt t="22476" x="3295650" y="3581400"/>
          <p14:tracePt t="22493" x="3241675" y="3571875"/>
          <p14:tracePt t="22509" x="3187700" y="3562350"/>
          <p14:tracePt t="22526" x="3143250" y="3554413"/>
          <p14:tracePt t="22543" x="3108325" y="3544888"/>
          <p14:tracePt t="22560" x="3062288" y="3544888"/>
          <p14:tracePt t="22577" x="3036888" y="3544888"/>
          <p14:tracePt t="22610" x="3027363" y="3544888"/>
          <p14:tracePt t="23000" x="3036888" y="3554413"/>
          <p14:tracePt t="23024" x="3044825" y="3562350"/>
          <p14:tracePt t="23030" x="3054350" y="3562350"/>
          <p14:tracePt t="23040" x="3062288" y="3562350"/>
          <p14:tracePt t="23047" x="3062288" y="3571875"/>
          <p14:tracePt t="23062" x="3071813" y="3581400"/>
          <p14:tracePt t="23079" x="3089275" y="3589338"/>
          <p14:tracePt t="23096" x="3098800" y="3598863"/>
          <p14:tracePt t="23113" x="3116263" y="3616325"/>
          <p14:tracePt t="23130" x="3152775" y="3625850"/>
          <p14:tracePt t="23146" x="3197225" y="3643313"/>
          <p14:tracePt t="23163" x="3241675" y="3670300"/>
          <p14:tracePt t="23180" x="3330575" y="3732213"/>
          <p14:tracePt t="23196" x="3446463" y="3822700"/>
          <p14:tracePt t="23213" x="3589338" y="3938588"/>
          <p14:tracePt t="23230" x="3705225" y="4000500"/>
          <p14:tracePt t="23247" x="3813175" y="4062413"/>
          <p14:tracePt t="23264" x="3911600" y="4125913"/>
          <p14:tracePt t="23280" x="3990975" y="4170363"/>
          <p14:tracePt t="23297" x="4044950" y="4187825"/>
          <p14:tracePt t="23315" x="4133850" y="4214813"/>
          <p14:tracePt t="23331" x="4179888" y="4224338"/>
          <p14:tracePt t="23347" x="4205288" y="4224338"/>
          <p14:tracePt t="23364" x="4251325" y="4224338"/>
          <p14:tracePt t="23381" x="4295775" y="4224338"/>
          <p14:tracePt t="23398" x="4340225" y="4224338"/>
          <p14:tracePt t="23400" x="4357688" y="4224338"/>
          <p14:tracePt t="23414" x="4402138" y="4205288"/>
          <p14:tracePt t="23431" x="4438650" y="4197350"/>
          <p14:tracePt t="23448" x="4483100" y="4187825"/>
          <p14:tracePt t="23464" x="4537075" y="4170363"/>
          <p14:tracePt t="23481" x="4608513" y="4160838"/>
          <p14:tracePt t="23498" x="4670425" y="4143375"/>
          <p14:tracePt t="23515" x="4732338" y="4125913"/>
          <p14:tracePt t="23532" x="4786313" y="4081463"/>
          <p14:tracePt t="23549" x="4830763" y="4062413"/>
          <p14:tracePt t="23565" x="4857750" y="4044950"/>
          <p14:tracePt t="23582" x="4884738" y="4027488"/>
          <p14:tracePt t="23599" x="4902200" y="4017963"/>
          <p14:tracePt t="23615" x="4929188" y="4000500"/>
          <p14:tracePt t="23632" x="4973638" y="3990975"/>
          <p14:tracePt t="23649" x="5010150" y="3965575"/>
          <p14:tracePt t="23666" x="5072063" y="3938588"/>
          <p14:tracePt t="23682" x="5108575" y="3929063"/>
          <p14:tracePt t="23699" x="5153025" y="3919538"/>
          <p14:tracePt t="23716" x="5187950" y="3902075"/>
          <p14:tracePt t="23733" x="5214938" y="3894138"/>
          <p14:tracePt t="23749" x="5224463" y="3884613"/>
          <p14:tracePt t="23766" x="5241925" y="3867150"/>
          <p14:tracePt t="23783" x="5251450" y="3857625"/>
          <p14:tracePt t="23964" x="5241925" y="3857625"/>
          <p14:tracePt t="23978" x="5232400" y="3857625"/>
          <p14:tracePt t="23986" x="5224463" y="3857625"/>
          <p14:tracePt t="24002" x="5214938" y="3857625"/>
          <p14:tracePt t="24128" x="5232400" y="3848100"/>
          <p14:tracePt t="24136" x="5241925" y="3848100"/>
          <p14:tracePt t="24144" x="5259388" y="3840163"/>
          <p14:tracePt t="24152" x="5276850" y="3840163"/>
          <p14:tracePt t="24168" x="5322888" y="3830638"/>
          <p14:tracePt t="24185" x="5357813" y="3822700"/>
          <p14:tracePt t="24202" x="5394325" y="3813175"/>
          <p14:tracePt t="24219" x="5411788" y="3803650"/>
          <p14:tracePt t="24235" x="5438775" y="3795713"/>
          <p14:tracePt t="24252" x="5483225" y="3786188"/>
          <p14:tracePt t="24269" x="5518150" y="3768725"/>
          <p14:tracePt t="24286" x="5554663" y="3768725"/>
          <p14:tracePt t="24302" x="5589588" y="3751263"/>
          <p14:tracePt t="24319" x="5626100" y="3751263"/>
          <p14:tracePt t="24336" x="5661025" y="3751263"/>
          <p14:tracePt t="24353" x="5688013" y="3751263"/>
          <p14:tracePt t="24369" x="5697538" y="3751263"/>
          <p14:tracePt t="24419" x="5705475" y="3751263"/>
          <p14:tracePt t="24504" x="5697538" y="3759200"/>
          <p14:tracePt t="24512" x="5680075" y="3768725"/>
          <p14:tracePt t="24521" x="5653088" y="3768725"/>
          <p14:tracePt t="24537" x="5608638" y="3786188"/>
          <p14:tracePt t="24554" x="5554663" y="3795713"/>
          <p14:tracePt t="24570" x="5510213" y="3813175"/>
          <p14:tracePt t="24587" x="5473700" y="3822700"/>
          <p14:tracePt t="24604" x="5446713" y="3840163"/>
          <p14:tracePt t="24621" x="5429250" y="3848100"/>
          <p14:tracePt t="24637" x="5394325" y="3867150"/>
          <p14:tracePt t="24672" x="5384800" y="3867150"/>
          <p14:tracePt t="24692" x="5384800" y="3875088"/>
          <p14:tracePt t="24704" x="5375275" y="3875088"/>
          <p14:tracePt t="24721" x="5367338" y="3875088"/>
          <p14:tracePt t="24738" x="5357813" y="3884613"/>
          <p14:tracePt t="24755" x="5348288" y="3894138"/>
          <p14:tracePt t="24771" x="5340350" y="3894138"/>
          <p14:tracePt t="25334" x="5322888" y="3902075"/>
          <p14:tracePt t="25350" x="5322888" y="3911600"/>
          <p14:tracePt t="25358" x="5313363" y="3911600"/>
          <p14:tracePt t="25380" x="5303838" y="3919538"/>
          <p14:tracePt t="25388" x="5295900" y="3919538"/>
          <p14:tracePt t="26001" x="5295900" y="3902075"/>
          <p14:tracePt t="26008" x="5295900" y="3894138"/>
          <p14:tracePt t="26017" x="5295900" y="3884613"/>
          <p14:tracePt t="26028" x="5295900" y="3875088"/>
          <p14:tracePt t="26045" x="5295900" y="3867150"/>
          <p14:tracePt t="26063" x="5295900" y="3848100"/>
          <p14:tracePt t="26078" x="5286375" y="3840163"/>
          <p14:tracePt t="26095" x="5276850" y="3830638"/>
          <p14:tracePt t="26112" x="5259388" y="3822700"/>
          <p14:tracePt t="26128" x="5259388" y="3813175"/>
          <p14:tracePt t="26164" x="5251450" y="3813175"/>
          <p14:tracePt t="26180" x="5232400" y="3795713"/>
          <p14:tracePt t="26196" x="5224463" y="3776663"/>
          <p14:tracePt t="26212" x="5214938" y="3768725"/>
          <p14:tracePt t="26368" x="5214938" y="3759200"/>
          <p14:tracePt t="26385" x="5214938" y="3751263"/>
          <p14:tracePt t="26393" x="5214938" y="3741738"/>
          <p14:tracePt t="26409" x="5214938" y="3732213"/>
          <p14:tracePt t="26423" x="5214938" y="3724275"/>
          <p14:tracePt t="26439" x="5214938" y="3714750"/>
          <p14:tracePt t="26447" x="5214938" y="3705225"/>
          <p14:tracePt t="26464" x="5214938" y="3697288"/>
          <p14:tracePt t="26480" x="5214938" y="3687763"/>
          <p14:tracePt t="26497" x="5214938" y="3679825"/>
          <p14:tracePt t="26514" x="5205413" y="3670300"/>
          <p14:tracePt t="26531" x="5205413" y="3660775"/>
          <p14:tracePt t="26548" x="5197475" y="3643313"/>
          <p14:tracePt t="26565" x="5180013" y="3625850"/>
          <p14:tracePt t="26581" x="5160963" y="3598863"/>
          <p14:tracePt t="26598" x="5126038" y="3571875"/>
          <p14:tracePt t="26614" x="5116513" y="3554413"/>
          <p14:tracePt t="26631" x="5099050" y="3536950"/>
          <p14:tracePt t="26648" x="5089525" y="3527425"/>
          <p14:tracePt t="26665" x="5089525" y="3517900"/>
          <p14:tracePt t="26681" x="5072063" y="3500438"/>
          <p14:tracePt t="26698" x="5062538" y="3490913"/>
          <p14:tracePt t="26715" x="5054600" y="3482975"/>
          <p14:tracePt t="26732" x="5037138" y="3465513"/>
          <p14:tracePt t="26749" x="5027613" y="3455988"/>
          <p14:tracePt t="26765" x="5018088" y="3446463"/>
          <p14:tracePt t="26782" x="5010150" y="3438525"/>
          <p14:tracePt t="26799" x="4991100" y="3419475"/>
          <p14:tracePt t="26815" x="4983163" y="3411538"/>
          <p14:tracePt t="26832" x="4973638" y="3402013"/>
          <p14:tracePt t="26849" x="4965700" y="3394075"/>
          <p14:tracePt t="26866" x="4956175" y="3384550"/>
          <p14:tracePt t="26882" x="4946650" y="3375025"/>
          <p14:tracePt t="26899" x="4938713" y="3375025"/>
          <p14:tracePt t="26916" x="4929188" y="3375025"/>
          <p14:tracePt t="26978" x="4919663" y="3375025"/>
          <p14:tracePt t="27002" x="4911725" y="3384550"/>
          <p14:tracePt t="27018" x="4902200" y="3394075"/>
          <p14:tracePt t="27027" x="4894263" y="3402013"/>
          <p14:tracePt t="27034" x="4884738" y="3402013"/>
          <p14:tracePt t="27051" x="4867275" y="3411538"/>
          <p14:tracePt t="27067" x="4857750" y="3419475"/>
          <p14:tracePt t="27083" x="4848225" y="3429000"/>
          <p14:tracePt t="27100" x="4840288" y="3438525"/>
          <p14:tracePt t="27117" x="4830763" y="3446463"/>
          <p14:tracePt t="27134" x="4822825" y="3455988"/>
          <p14:tracePt t="27151" x="4803775" y="3473450"/>
          <p14:tracePt t="27167" x="4776788" y="3482975"/>
          <p14:tracePt t="27184" x="4768850" y="3490913"/>
          <p14:tracePt t="27201" x="4759325" y="3500438"/>
          <p14:tracePt t="27217" x="4751388" y="3509963"/>
          <p14:tracePt t="27234" x="4741863" y="3527425"/>
          <p14:tracePt t="27251" x="4732338" y="3527425"/>
          <p14:tracePt t="27269" x="4724400" y="3544888"/>
          <p14:tracePt t="27284" x="4705350" y="3562350"/>
          <p14:tracePt t="27301" x="4687888" y="3589338"/>
          <p14:tracePt t="27318" x="4660900" y="3625850"/>
          <p14:tracePt t="27335" x="4652963" y="3670300"/>
          <p14:tracePt t="27351" x="4643438" y="3714750"/>
          <p14:tracePt t="27368" x="4633913" y="3751263"/>
          <p14:tracePt t="27385" x="4633913" y="3795713"/>
          <p14:tracePt t="27403" x="4643438" y="3848100"/>
          <p14:tracePt t="27419" x="4652963" y="3894138"/>
          <p14:tracePt t="27436" x="4670425" y="3929063"/>
          <p14:tracePt t="27452" x="4679950" y="3965575"/>
          <p14:tracePt t="27469" x="4687888" y="3990975"/>
          <p14:tracePt t="27486" x="4697413" y="4010025"/>
          <p14:tracePt t="27502" x="4705350" y="4037013"/>
          <p14:tracePt t="27519" x="4714875" y="4062413"/>
          <p14:tracePt t="27536" x="4724400" y="4081463"/>
          <p14:tracePt t="27553" x="4741863" y="4098925"/>
          <p14:tracePt t="27570" x="4751388" y="4108450"/>
          <p14:tracePt t="27586" x="4759325" y="4125913"/>
          <p14:tracePt t="27603" x="4768850" y="4125913"/>
          <p14:tracePt t="27620" x="4776788" y="4125913"/>
          <p14:tracePt t="27636" x="4786313" y="4125913"/>
          <p14:tracePt t="27653" x="4795838" y="4125913"/>
          <p14:tracePt t="27670" x="4813300" y="4125913"/>
          <p14:tracePt t="27687" x="4830763" y="4116388"/>
          <p14:tracePt t="27704" x="4875213" y="4098925"/>
          <p14:tracePt t="27720" x="4911725" y="4071938"/>
          <p14:tracePt t="27737" x="4956175" y="4054475"/>
          <p14:tracePt t="27754" x="4991100" y="4027488"/>
          <p14:tracePt t="27770" x="5010150" y="4010025"/>
          <p14:tracePt t="27787" x="5018088" y="3973513"/>
          <p14:tracePt t="27804" x="5037138" y="3946525"/>
          <p14:tracePt t="27821" x="5045075" y="3929063"/>
          <p14:tracePt t="27837" x="5054600" y="3902075"/>
          <p14:tracePt t="27854" x="5054600" y="3884613"/>
          <p14:tracePt t="27871" x="5054600" y="3848100"/>
          <p14:tracePt t="27889" x="5054600" y="3795713"/>
          <p14:tracePt t="27904" x="5054600" y="3759200"/>
          <p14:tracePt t="27921" x="5062538" y="3741738"/>
          <p14:tracePt t="27938" x="5062538" y="3714750"/>
          <p14:tracePt t="27955" x="5062538" y="3687763"/>
          <p14:tracePt t="27972" x="5062538" y="3652838"/>
          <p14:tracePt t="27988" x="5062538" y="3616325"/>
          <p14:tracePt t="28005" x="5062538" y="3581400"/>
          <p14:tracePt t="28022" x="5062538" y="3544888"/>
          <p14:tracePt t="28039" x="5062538" y="3527425"/>
          <p14:tracePt t="28055" x="5062538" y="3500438"/>
          <p14:tracePt t="28072" x="5062538" y="3490913"/>
          <p14:tracePt t="28089" x="5062538" y="3482975"/>
          <p14:tracePt t="28106" x="5054600" y="3465513"/>
          <p14:tracePt t="28122" x="5054600" y="3455988"/>
          <p14:tracePt t="28139" x="5045075" y="3446463"/>
          <p14:tracePt t="28156" x="5037138" y="3438525"/>
          <p14:tracePt t="28173" x="5027613" y="3438525"/>
          <p14:tracePt t="28189" x="5018088" y="3429000"/>
          <p14:tracePt t="28206" x="5018088" y="3419475"/>
          <p14:tracePt t="28223" x="5000625" y="3411538"/>
          <p14:tracePt t="28240" x="4991100" y="3411538"/>
          <p14:tracePt t="28273" x="4983163" y="3402013"/>
          <p14:tracePt t="28290" x="4965700" y="3402013"/>
          <p14:tracePt t="28306" x="4956175" y="3402013"/>
          <p14:tracePt t="28323" x="4946650" y="3394075"/>
          <p14:tracePt t="28340" x="4929188" y="3394075"/>
          <p14:tracePt t="28357" x="4911725" y="3394075"/>
          <p14:tracePt t="28374" x="4894263" y="3402013"/>
          <p14:tracePt t="28390" x="4875213" y="3411538"/>
          <p14:tracePt t="28407" x="4857750" y="3419475"/>
          <p14:tracePt t="28424" x="4848225" y="3429000"/>
          <p14:tracePt t="28441" x="4840288" y="3438525"/>
          <p14:tracePt t="28458" x="4830763" y="3446463"/>
          <p14:tracePt t="28475" x="4813300" y="3465513"/>
          <p14:tracePt t="28491" x="4803775" y="3465513"/>
          <p14:tracePt t="28508" x="4795838" y="3473450"/>
          <p14:tracePt t="28525" x="4776788" y="3482975"/>
          <p14:tracePt t="28541" x="4768850" y="3490913"/>
          <p14:tracePt t="28558" x="4768850" y="3517900"/>
          <p14:tracePt t="28575" x="4768850" y="3554413"/>
          <p14:tracePt t="28591" x="4768850" y="3589338"/>
          <p14:tracePt t="28608" x="4768850" y="3643313"/>
          <p14:tracePt t="28625" x="4768850" y="3679825"/>
          <p14:tracePt t="28642" x="4768850" y="3714750"/>
          <p14:tracePt t="28659" x="4776788" y="3759200"/>
          <p14:tracePt t="28676" x="4786313" y="3795713"/>
          <p14:tracePt t="28692" x="4803775" y="3840163"/>
          <p14:tracePt t="28709" x="4813300" y="3875088"/>
          <p14:tracePt t="28725" x="4830763" y="3911600"/>
          <p14:tracePt t="28742" x="4840288" y="3990975"/>
          <p14:tracePt t="28759" x="4848225" y="4044950"/>
          <p14:tracePt t="28776" x="4848225" y="4089400"/>
          <p14:tracePt t="28793" x="4857750" y="4133850"/>
          <p14:tracePt t="28809" x="4875213" y="4170363"/>
          <p14:tracePt t="28826" x="4884738" y="4179888"/>
          <p14:tracePt t="28843" x="4902200" y="4179888"/>
          <p14:tracePt t="28860" x="4911725" y="4187825"/>
          <p14:tracePt t="28876" x="4929188" y="4187825"/>
          <p14:tracePt t="28893" x="4956175" y="4179888"/>
          <p14:tracePt t="28910" x="5000625" y="4160838"/>
          <p14:tracePt t="28927" x="5037138" y="4125913"/>
          <p14:tracePt t="28943" x="5062538" y="4108450"/>
          <p14:tracePt t="28960" x="5089525" y="4062413"/>
          <p14:tracePt t="28977" x="5099050" y="4017963"/>
          <p14:tracePt t="28994" x="5099050" y="3983038"/>
          <p14:tracePt t="29010" x="5099050" y="3956050"/>
          <p14:tracePt t="29027" x="5099050" y="3929063"/>
          <p14:tracePt t="29044" x="5089525" y="3894138"/>
          <p14:tracePt t="29061" x="5081588" y="3857625"/>
          <p14:tracePt t="29078" x="5072063" y="3822700"/>
          <p14:tracePt t="29095" x="5062538" y="3768725"/>
          <p14:tracePt t="29111" x="5045075" y="3732213"/>
          <p14:tracePt t="29128" x="5037138" y="3687763"/>
          <p14:tracePt t="29144" x="5027613" y="3660775"/>
          <p14:tracePt t="29161" x="5018088" y="3633788"/>
          <p14:tracePt t="29178" x="5000625" y="3625850"/>
          <p14:tracePt t="29195" x="4991100" y="3616325"/>
          <p14:tracePt t="29211" x="4991100" y="3608388"/>
          <p14:tracePt t="29228" x="4983163" y="3598863"/>
          <p14:tracePt t="29245" x="4965700" y="3589338"/>
          <p14:tracePt t="29262" x="4956175" y="3581400"/>
          <p14:tracePt t="29278" x="4946650" y="3571875"/>
          <p14:tracePt t="29295" x="4929188" y="3554413"/>
          <p14:tracePt t="29313" x="4894263" y="3536950"/>
          <p14:tracePt t="29329" x="4875213" y="3536950"/>
          <p14:tracePt t="29346" x="4848225" y="3536950"/>
          <p14:tracePt t="29362" x="4840288" y="3536950"/>
          <p14:tracePt t="29379" x="4830763" y="3544888"/>
          <p14:tracePt t="29396" x="4813300" y="3571875"/>
          <p14:tracePt t="29412" x="4813300" y="3598863"/>
          <p14:tracePt t="29429" x="4822825" y="3643313"/>
          <p14:tracePt t="29446" x="4840288" y="3705225"/>
          <p14:tracePt t="29463" x="4857750" y="3759200"/>
          <p14:tracePt t="29479" x="4867275" y="3813175"/>
          <p14:tracePt t="29496" x="4902200" y="3867150"/>
          <p14:tracePt t="29513" x="4911725" y="3902075"/>
          <p14:tracePt t="29530" x="4919663" y="3929063"/>
          <p14:tracePt t="29547" x="4938713" y="3938588"/>
          <p14:tracePt t="29563" x="4938713" y="3946525"/>
          <p14:tracePt t="29651" x="4946650" y="3946525"/>
          <p14:tracePt t="29659" x="4946650" y="3956050"/>
          <p14:tracePt t="29666" x="4956175" y="3956050"/>
          <p14:tracePt t="29682" x="4965700" y="3965575"/>
          <p14:tracePt t="29697" x="4983163" y="3965575"/>
          <p14:tracePt t="29714" x="4991100" y="3965575"/>
          <p14:tracePt t="29731" x="5000625" y="3965575"/>
          <p14:tracePt t="29748" x="5018088" y="3956050"/>
          <p14:tracePt t="29764" x="5027613" y="3919538"/>
          <p14:tracePt t="29782" x="5037138" y="3875088"/>
          <p14:tracePt t="29799" x="5054600" y="3822700"/>
          <p14:tracePt t="29814" x="5062538" y="3776663"/>
          <p14:tracePt t="29831" x="5072063" y="3751263"/>
          <p14:tracePt t="29848" x="5081588" y="3724275"/>
          <p14:tracePt t="29865" x="5099050" y="3687763"/>
          <p14:tracePt t="29882" x="5099050" y="3670300"/>
          <p14:tracePt t="29898" x="5108575" y="3643313"/>
          <p14:tracePt t="29901" x="5108575" y="3625850"/>
          <p14:tracePt t="29915" x="5116513" y="3625850"/>
          <p14:tracePt t="29933" x="5126038" y="3598863"/>
          <p14:tracePt t="29949" x="5126038" y="3589338"/>
          <p14:tracePt t="29965" x="5126038" y="3581400"/>
          <p14:tracePt t="29982" x="5126038" y="3571875"/>
          <p14:tracePt t="29999" x="5126038" y="3562350"/>
          <p14:tracePt t="30016" x="5133975" y="3544888"/>
          <p14:tracePt t="30032" x="5153025" y="3536950"/>
          <p14:tracePt t="30049" x="5160963" y="3527425"/>
          <p14:tracePt t="30066" x="5170488" y="3509963"/>
          <p14:tracePt t="30083" x="5187950" y="3500438"/>
          <p14:tracePt t="30116" x="5197475" y="3490913"/>
          <p14:tracePt t="30207" x="5205413" y="3490913"/>
          <p14:tracePt t="30558" x="5205413" y="3509963"/>
          <p14:tracePt t="30575" x="5205413" y="3517900"/>
          <p14:tracePt t="30599" x="5205413" y="3527425"/>
          <p14:tracePt t="31515" x="5197475" y="3536950"/>
          <p14:tracePt t="31523" x="5187950" y="3536950"/>
          <p14:tracePt t="31679" x="5180013" y="3544888"/>
          <p14:tracePt t="32205" x="5180013" y="3536950"/>
          <p14:tracePt t="32212" x="5180013" y="3527425"/>
          <p14:tracePt t="32227" x="5187950" y="3517900"/>
          <p14:tracePt t="32235" x="5197475" y="3490913"/>
          <p14:tracePt t="32244" x="5197475" y="3482975"/>
          <p14:tracePt t="32261" x="5214938" y="3446463"/>
          <p14:tracePt t="32277" x="5224463" y="3402013"/>
          <p14:tracePt t="32294" x="5241925" y="3367088"/>
          <p14:tracePt t="32311" x="5268913" y="3313113"/>
          <p14:tracePt t="32329" x="5303838" y="3259138"/>
          <p14:tracePt t="32344" x="5322888" y="3214688"/>
          <p14:tracePt t="32361" x="5340350" y="3187700"/>
          <p14:tracePt t="32378" x="5357813" y="3152775"/>
          <p14:tracePt t="32395" x="5367338" y="3125788"/>
          <p14:tracePt t="32412" x="5375275" y="3081338"/>
          <p14:tracePt t="32428" x="5394325" y="3044825"/>
          <p14:tracePt t="32445" x="5402263" y="3000375"/>
          <p14:tracePt t="32462" x="5411788" y="2973388"/>
          <p14:tracePt t="32479" x="5419725" y="2955925"/>
          <p14:tracePt t="32512" x="5419725" y="2946400"/>
          <p14:tracePt t="33473" x="5429250" y="2946400"/>
          <p14:tracePt t="33481" x="5438775" y="2946400"/>
          <p14:tracePt t="33489" x="5446713" y="2938463"/>
          <p14:tracePt t="33501" x="5465763" y="2938463"/>
          <p14:tracePt t="33517" x="5473700" y="2919413"/>
          <p14:tracePt t="33535" x="5500688" y="2901950"/>
          <p14:tracePt t="33551" x="5510213" y="2894013"/>
          <p14:tracePt t="33568" x="5518150" y="2884488"/>
          <p14:tracePt t="33584" x="5518150" y="2874963"/>
          <p14:tracePt t="33601" x="5527675" y="2874963"/>
          <p14:tracePt t="33618" x="5537200" y="2867025"/>
          <p14:tracePt t="33634" x="5554663" y="2857500"/>
          <p14:tracePt t="33651" x="5562600" y="2847975"/>
          <p14:tracePt t="33669" x="5581650" y="2830513"/>
          <p14:tracePt t="33685" x="5589588" y="2822575"/>
          <p14:tracePt t="33702" x="5599113" y="2813050"/>
          <p14:tracePt t="33735" x="5608638" y="2813050"/>
          <p14:tracePt t="33752" x="5608638" y="2803525"/>
          <p14:tracePt t="34107" x="5608638" y="2822575"/>
          <p14:tracePt t="34115" x="5616575" y="2867025"/>
          <p14:tracePt t="34123" x="5626100" y="2938463"/>
          <p14:tracePt t="34137" x="5634038" y="3009900"/>
          <p14:tracePt t="34155" x="5653088" y="3143250"/>
          <p14:tracePt t="34171" x="5670550" y="3179763"/>
          <p14:tracePt t="34187" x="5670550" y="3197225"/>
          <p14:tracePt t="34204" x="5670550" y="3205163"/>
          <p14:tracePt t="34221" x="5680075" y="3205163"/>
          <p14:tracePt t="34257" x="5680075" y="3214688"/>
          <p14:tracePt t="34273" x="5688013" y="3224213"/>
          <p14:tracePt t="34288" x="5697538" y="3232150"/>
          <p14:tracePt t="34305" x="5697538" y="3241675"/>
          <p14:tracePt t="34322" x="5705475" y="3251200"/>
          <p14:tracePt t="34338" x="5705475" y="3259138"/>
          <p14:tracePt t="34355" x="5705475" y="3268663"/>
          <p14:tracePt t="34372" x="5705475" y="3276600"/>
          <p14:tracePt t="34405" x="5705475" y="3286125"/>
          <p14:tracePt t="34437" x="5705475" y="3295650"/>
          <p14:tracePt t="34453" x="5705475" y="3303588"/>
          <p14:tracePt t="34461" x="5705475" y="3313113"/>
          <p14:tracePt t="34483" x="5705475" y="3322638"/>
          <p14:tracePt t="36927" x="5705475" y="3330575"/>
          <p14:tracePt t="36959" x="5705475" y="3340100"/>
          <p14:tracePt t="36967" x="5697538" y="3348038"/>
          <p14:tracePt t="36983" x="5688013" y="3357563"/>
          <p14:tracePt t="36991" x="5680075" y="3375025"/>
          <p14:tracePt t="37002" x="5653088" y="3384550"/>
          <p14:tracePt t="37019" x="5608638" y="3429000"/>
          <p14:tracePt t="37036" x="5545138" y="3490913"/>
          <p14:tracePt t="37053" x="5446713" y="3571875"/>
          <p14:tracePt t="37069" x="5402263" y="3616325"/>
          <p14:tracePt t="37086" x="5367338" y="3643313"/>
          <p14:tracePt t="37103" x="5322888" y="3670300"/>
          <p14:tracePt t="37119" x="5286375" y="3705225"/>
          <p14:tracePt t="37136" x="5224463" y="3741738"/>
          <p14:tracePt t="37153" x="5153025" y="3786188"/>
          <p14:tracePt t="37170" x="5045075" y="3840163"/>
          <p14:tracePt t="37187" x="4894263" y="3884613"/>
          <p14:tracePt t="37203" x="4795838" y="3884613"/>
          <p14:tracePt t="37220" x="4714875" y="3884613"/>
          <p14:tracePt t="37237" x="4625975" y="3884613"/>
          <p14:tracePt t="37254" x="4537075" y="3875088"/>
          <p14:tracePt t="37271" x="4419600" y="3875088"/>
          <p14:tracePt t="37287" x="4187825" y="3938588"/>
          <p14:tracePt t="37304" x="4081463" y="3983038"/>
          <p14:tracePt t="37321" x="4000500" y="3990975"/>
          <p14:tracePt t="37337" x="3919538" y="4010025"/>
          <p14:tracePt t="37354" x="3848100" y="4017963"/>
          <p14:tracePt t="37371" x="3768725" y="4017963"/>
          <p14:tracePt t="37388" x="3679825" y="4017963"/>
          <p14:tracePt t="37405" x="3473450" y="4017963"/>
          <p14:tracePt t="37421" x="3322638" y="4000500"/>
          <p14:tracePt t="37438" x="3160713" y="3956050"/>
          <p14:tracePt t="37455" x="3000375" y="3894138"/>
          <p14:tracePt t="37471" x="2847975" y="3840163"/>
          <p14:tracePt t="37488" x="2705100" y="3813175"/>
          <p14:tracePt t="37505" x="2608263" y="3795713"/>
          <p14:tracePt t="37522" x="2536825" y="3786188"/>
          <p14:tracePt t="37539" x="2490788" y="3768725"/>
          <p14:tracePt t="37555" x="2482850" y="3768725"/>
          <p14:tracePt t="37572" x="2465388" y="3759200"/>
          <p14:tracePt t="37589" x="2455863" y="3751263"/>
          <p14:tracePt t="37605" x="2411413" y="3741738"/>
          <p14:tracePt t="37622" x="2366963" y="3741738"/>
          <p14:tracePt t="37639" x="2276475" y="3732213"/>
          <p14:tracePt t="37656" x="2187575" y="3724275"/>
          <p14:tracePt t="37672" x="2125663" y="3724275"/>
          <p14:tracePt t="37689" x="2108200" y="3724275"/>
          <p14:tracePt t="37706" x="2098675" y="3724275"/>
          <p14:tracePt t="37739" x="2089150" y="3724275"/>
          <p14:tracePt t="37875" x="2081213" y="3724275"/>
          <p14:tracePt t="37892" x="2081213" y="3732213"/>
          <p14:tracePt t="37899" x="2071688" y="3732213"/>
          <p14:tracePt t="37945" x="2081213" y="3714750"/>
          <p14:tracePt t="37953" x="2098675" y="3660775"/>
          <p14:tracePt t="37961" x="2133600" y="3598863"/>
          <p14:tracePt t="37974" x="2160588" y="3536950"/>
          <p14:tracePt t="37991" x="2224088" y="3411538"/>
          <p14:tracePt t="38008" x="2268538" y="3330575"/>
          <p14:tracePt t="38025" x="2339975" y="3205163"/>
          <p14:tracePt t="38041" x="2374900" y="3116263"/>
          <p14:tracePt t="38058" x="2446338" y="2955925"/>
          <p14:tracePt t="38075" x="2517775" y="2741613"/>
          <p14:tracePt t="38091" x="2571750" y="2581275"/>
          <p14:tracePt t="38108" x="2598738" y="2490788"/>
          <p14:tracePt t="38125" x="2616200" y="2446338"/>
          <p14:tracePt t="38141" x="2633663" y="2393950"/>
          <p14:tracePt t="38158" x="2652713" y="2374900"/>
          <p14:tracePt t="38175" x="2660650" y="2339975"/>
          <p14:tracePt t="38192" x="2679700" y="2286000"/>
          <p14:tracePt t="38209" x="2687638" y="2224088"/>
          <p14:tracePt t="38225" x="2697163" y="2179638"/>
          <p14:tracePt t="38242" x="2697163" y="2160588"/>
          <p14:tracePt t="38259" x="2697163" y="2152650"/>
          <p14:tracePt t="38369" x="2687638" y="2160588"/>
          <p14:tracePt t="38377" x="2687638" y="2170113"/>
          <p14:tracePt t="38385" x="2687638" y="2179638"/>
          <p14:tracePt t="38394" x="2679700" y="2179638"/>
          <p14:tracePt t="38410" x="2670175" y="2187575"/>
          <p14:tracePt t="38426" x="2660650" y="2197100"/>
          <p14:tracePt t="38471" x="2652713" y="2197100"/>
          <p14:tracePt t="38493" x="2652713" y="2205038"/>
          <p14:tracePt t="38509" x="2652713" y="2214563"/>
          <p14:tracePt t="38517" x="2643188" y="2224088"/>
          <p14:tracePt t="38527" x="2643188" y="2232025"/>
          <p14:tracePt t="38544" x="2633663" y="2259013"/>
          <p14:tracePt t="38560" x="2616200" y="2303463"/>
          <p14:tracePt t="38577" x="2608263" y="2339975"/>
          <p14:tracePt t="38594" x="2589213" y="2393950"/>
          <p14:tracePt t="38612" x="2571750" y="2473325"/>
          <p14:tracePt t="38627" x="2554288" y="2509838"/>
          <p14:tracePt t="38644" x="2554288" y="2544763"/>
          <p14:tracePt t="38661" x="2536825" y="2589213"/>
          <p14:tracePt t="38678" x="2527300" y="2625725"/>
          <p14:tracePt t="38694" x="2509838" y="2679700"/>
          <p14:tracePt t="38711" x="2482850" y="2759075"/>
          <p14:tracePt t="38728" x="2455863" y="2874963"/>
          <p14:tracePt t="38745" x="2384425" y="3054350"/>
          <p14:tracePt t="38761" x="2357438" y="3160713"/>
          <p14:tracePt t="38778" x="2330450" y="3232150"/>
          <p14:tracePt t="38795" x="2312988" y="3313113"/>
          <p14:tracePt t="38812" x="2312988" y="3419475"/>
          <p14:tracePt t="38829" x="2322513" y="3544888"/>
          <p14:tracePt t="38845" x="2339975" y="3670300"/>
          <p14:tracePt t="38862" x="2357438" y="3768725"/>
          <p14:tracePt t="38879" x="2374900" y="3840163"/>
          <p14:tracePt t="38896" x="2374900" y="3875088"/>
          <p14:tracePt t="38912" x="2384425" y="3884613"/>
          <p14:tracePt t="38929" x="2401888" y="3894138"/>
          <p14:tracePt t="38946" x="2411413" y="3902075"/>
          <p14:tracePt t="39997" x="2411413" y="3911600"/>
          <p14:tracePt t="40013" x="2411413" y="3929063"/>
          <p14:tracePt t="40021" x="2411413" y="3946525"/>
          <p14:tracePt t="40029" x="2411413" y="3973513"/>
          <p14:tracePt t="40037" x="2419350" y="4000500"/>
          <p14:tracePt t="40052" x="2419350" y="4037013"/>
          <p14:tracePt t="40069" x="2482850" y="4179888"/>
          <p14:tracePt t="40085" x="2527300" y="4276725"/>
          <p14:tracePt t="40102" x="2581275" y="4384675"/>
          <p14:tracePt t="40119" x="2633663" y="4483100"/>
          <p14:tracePt t="40135" x="2697163" y="4660900"/>
          <p14:tracePt t="40152" x="2705100" y="4840288"/>
          <p14:tracePt t="40169" x="2705100" y="4911725"/>
          <p14:tracePt t="40186" x="2705100" y="4991100"/>
          <p14:tracePt t="40202" x="2705100" y="5037138"/>
          <p14:tracePt t="40219" x="2705100" y="5062538"/>
          <p14:tracePt t="40236" x="2705100" y="5099050"/>
          <p14:tracePt t="40253" x="2697163" y="5153025"/>
          <p14:tracePt t="40270" x="2679700" y="5205413"/>
          <p14:tracePt t="40286" x="2670175" y="5268913"/>
          <p14:tracePt t="40303" x="2625725" y="5402263"/>
          <p14:tracePt t="40320" x="2589213" y="5483225"/>
          <p14:tracePt t="40336" x="2536825" y="5581650"/>
          <p14:tracePt t="40353" x="2482850" y="5653088"/>
          <p14:tracePt t="40370" x="2438400" y="5715000"/>
          <p14:tracePt t="40387" x="2401888" y="5751513"/>
          <p14:tracePt t="40403" x="2384425" y="5768975"/>
          <p14:tracePt t="40405" x="2384425" y="5776913"/>
          <p14:tracePt t="40420" x="2374900" y="5776913"/>
          <p14:tracePt t="40437" x="2374900" y="5786438"/>
          <p14:tracePt t="40523" x="2366963" y="5786438"/>
          <p14:tracePt t="40531" x="2366963" y="5795963"/>
          <p14:tracePt t="40539" x="2357438" y="5803900"/>
          <p14:tracePt t="40554" x="2347913" y="5803900"/>
          <p14:tracePt t="40571" x="2339975" y="5803900"/>
          <p14:tracePt t="40766" x="2330450" y="5803900"/>
          <p14:tracePt t="40790" x="2322513" y="5803900"/>
          <p14:tracePt t="40805" x="2312988" y="5803900"/>
          <p14:tracePt t="40907" x="2303463" y="5803900"/>
          <p14:tracePt t="40924" x="2295525" y="5795963"/>
          <p14:tracePt t="40945" x="2286000" y="5786438"/>
          <p14:tracePt t="40953" x="2276475" y="5786438"/>
          <p14:tracePt t="40961" x="2276475" y="5768975"/>
          <p14:tracePt t="40973" x="2276475" y="5759450"/>
          <p14:tracePt t="40990" x="2268538" y="5724525"/>
          <p14:tracePt t="41007" x="2251075" y="5680075"/>
          <p14:tracePt t="41023" x="2241550" y="5599113"/>
          <p14:tracePt t="41040" x="2224088" y="5491163"/>
          <p14:tracePt t="41057" x="2214563" y="5438775"/>
          <p14:tracePt t="41074" x="2214563" y="5394325"/>
          <p14:tracePt t="41090" x="2205038" y="5357813"/>
          <p14:tracePt t="41107" x="2197100" y="5313363"/>
          <p14:tracePt t="41124" x="2187575" y="5286375"/>
          <p14:tracePt t="41142" x="2187575" y="5259388"/>
          <p14:tracePt t="41157" x="2187575" y="5251450"/>
          <p14:tracePt t="41174" x="2187575" y="5232400"/>
          <p14:tracePt t="41191" x="2179638" y="5214938"/>
          <p14:tracePt t="41208" x="2179638" y="5205413"/>
          <p14:tracePt t="41224" x="2179638" y="5197475"/>
          <p14:tracePt t="41241" x="2179638" y="5180013"/>
          <p14:tracePt t="41258" x="2170113" y="5180013"/>
          <p14:tracePt t="41501" x="2170113" y="5160963"/>
          <p14:tracePt t="41510" x="2170113" y="5143500"/>
          <p14:tracePt t="41517" x="2170113" y="5126038"/>
          <p14:tracePt t="41526" x="2170113" y="5108575"/>
          <p14:tracePt t="41543" x="2170113" y="5054600"/>
          <p14:tracePt t="41559" x="2170113" y="5000625"/>
          <p14:tracePt t="41576" x="2179638" y="4956175"/>
          <p14:tracePt t="41593" x="2197100" y="4919663"/>
          <p14:tracePt t="41610" x="2205038" y="4867275"/>
          <p14:tracePt t="41627" x="2241550" y="4768850"/>
          <p14:tracePt t="41643" x="2251075" y="4687888"/>
          <p14:tracePt t="41660" x="2268538" y="4625975"/>
          <p14:tracePt t="41677" x="2276475" y="4572000"/>
          <p14:tracePt t="41694" x="2286000" y="4527550"/>
          <p14:tracePt t="41710" x="2295525" y="4491038"/>
          <p14:tracePt t="41727" x="2303463" y="4456113"/>
          <p14:tracePt t="41744" x="2303463" y="4429125"/>
          <p14:tracePt t="41761" x="2303463" y="4411663"/>
          <p14:tracePt t="41777" x="2303463" y="4402138"/>
          <p14:tracePt t="41794" x="2295525" y="4384675"/>
          <p14:tracePt t="41811" x="2295525" y="4375150"/>
          <p14:tracePt t="41828" x="2286000" y="4357688"/>
          <p14:tracePt t="41844" x="2286000" y="4348163"/>
          <p14:tracePt t="41861" x="2276475" y="4340225"/>
          <p14:tracePt t="42465" x="2268538" y="4330700"/>
          <p14:tracePt t="42482" x="2251075" y="4303713"/>
          <p14:tracePt t="42489" x="2214563" y="4276725"/>
          <p14:tracePt t="42498" x="2179638" y="4224338"/>
          <p14:tracePt t="42515" x="2089150" y="4116388"/>
          <p14:tracePt t="42531" x="2027238" y="4037013"/>
          <p14:tracePt t="42548" x="1982788" y="3973513"/>
          <p14:tracePt t="42565" x="1955800" y="3929063"/>
          <p14:tracePt t="42581" x="1928813" y="3875088"/>
          <p14:tracePt t="42598" x="1901825" y="3840163"/>
          <p14:tracePt t="42615" x="1893888" y="3822700"/>
          <p14:tracePt t="42632" x="1893888" y="3813175"/>
          <p14:tracePt t="42716" x="1893888" y="3803650"/>
          <p14:tracePt t="42755" x="1893888" y="3795713"/>
          <p14:tracePt t="42771" x="1901825" y="3786188"/>
          <p14:tracePt t="42787" x="1901825" y="3776663"/>
          <p14:tracePt t="42794" x="1911350" y="3768725"/>
          <p14:tracePt t="42801" x="1919288" y="3768725"/>
          <p14:tracePt t="42816" x="1919288" y="3759200"/>
          <p14:tracePt t="42834" x="1928813" y="3751263"/>
          <p14:tracePt t="42850" x="1938338" y="3741738"/>
          <p14:tracePt t="42866" x="1938338" y="3732213"/>
          <p14:tracePt t="42883" x="1946275" y="3732213"/>
          <p14:tracePt t="42900" x="1955800" y="3724275"/>
          <p14:tracePt t="42917" x="1965325" y="3724275"/>
          <p14:tracePt t="42933" x="1965325" y="3714750"/>
          <p14:tracePt t="42950" x="1973263" y="3705225"/>
          <p14:tracePt t="42968" x="1973263" y="3687763"/>
          <p14:tracePt t="42984" x="1973263" y="3679825"/>
          <p14:tracePt t="43000" x="1982788" y="3670300"/>
          <p14:tracePt t="43017" x="1990725" y="3660775"/>
          <p14:tracePt t="43034" x="2000250" y="3652838"/>
          <p14:tracePt t="43051" x="2000250" y="3643313"/>
          <p14:tracePt t="43067" x="2009775" y="3625850"/>
          <p14:tracePt t="43084" x="2009775" y="3616325"/>
          <p14:tracePt t="43101" x="2017713" y="3608388"/>
          <p14:tracePt t="43178" x="2009775" y="3608388"/>
          <p14:tracePt t="43186" x="2000250" y="3608388"/>
          <p14:tracePt t="43194" x="1973263" y="3616325"/>
          <p14:tracePt t="43202" x="1955800" y="3616325"/>
          <p14:tracePt t="43218" x="1911350" y="3633788"/>
          <p14:tracePt t="43235" x="1874838" y="3643313"/>
          <p14:tracePt t="43252" x="1847850" y="3643313"/>
          <p14:tracePt t="43269" x="1839913" y="3643313"/>
          <p14:tracePt t="43285" x="1830388" y="3643313"/>
          <p14:tracePt t="43302" x="1822450" y="3643313"/>
          <p14:tracePt t="43320" x="1795463" y="3625850"/>
          <p14:tracePt t="43335" x="1768475" y="3589338"/>
          <p14:tracePt t="43352" x="1714500" y="3527425"/>
          <p14:tracePt t="43369" x="1670050" y="3465513"/>
          <p14:tracePt t="43386" x="1625600" y="3394075"/>
          <p14:tracePt t="43403" x="1598613" y="3330575"/>
          <p14:tracePt t="43419" x="1589088" y="3276600"/>
          <p14:tracePt t="43436" x="1571625" y="3232150"/>
          <p14:tracePt t="43453" x="1562100" y="3170238"/>
          <p14:tracePt t="43470" x="1562100" y="3116263"/>
          <p14:tracePt t="43486" x="1571625" y="3071813"/>
          <p14:tracePt t="43503" x="1581150" y="3027363"/>
          <p14:tracePt t="43520" x="1608138" y="2955925"/>
          <p14:tracePt t="43537" x="1679575" y="2822575"/>
          <p14:tracePt t="43553" x="1724025" y="2751138"/>
          <p14:tracePt t="43570" x="1768475" y="2705100"/>
          <p14:tracePt t="43587" x="1795463" y="2679700"/>
          <p14:tracePt t="43604" x="1812925" y="2660650"/>
          <p14:tracePt t="43620" x="1822450" y="2652713"/>
          <p14:tracePt t="43637" x="1830388" y="2643188"/>
          <p14:tracePt t="43654" x="1839913" y="2633663"/>
          <p14:tracePt t="43671" x="1857375" y="2625725"/>
          <p14:tracePt t="43687" x="1874838" y="2616200"/>
          <p14:tracePt t="43704" x="1901825" y="2608263"/>
          <p14:tracePt t="43721" x="1928813" y="2608263"/>
          <p14:tracePt t="43737" x="1965325" y="2616200"/>
          <p14:tracePt t="43754" x="2000250" y="2633663"/>
          <p14:tracePt t="43771" x="2044700" y="2670175"/>
          <p14:tracePt t="43788" x="2081213" y="2705100"/>
          <p14:tracePt t="43805" x="2133600" y="2776538"/>
          <p14:tracePt t="43821" x="2170113" y="2830513"/>
          <p14:tracePt t="43838" x="2179638" y="2884488"/>
          <p14:tracePt t="43855" x="2197100" y="2938463"/>
          <p14:tracePt t="43872" x="2205038" y="3000375"/>
          <p14:tracePt t="43888" x="2205038" y="3089275"/>
          <p14:tracePt t="43905" x="2197100" y="3152775"/>
          <p14:tracePt t="43907" x="2187575" y="3170238"/>
          <p14:tracePt t="43922" x="2179638" y="3214688"/>
          <p14:tracePt t="43939" x="2170113" y="3232150"/>
          <p14:tracePt t="43955" x="2152650" y="3251200"/>
          <p14:tracePt t="43972" x="2143125" y="3259138"/>
          <p14:tracePt t="43989" x="2133600" y="3276600"/>
          <p14:tracePt t="44006" x="2125663" y="3295650"/>
          <p14:tracePt t="44022" x="2108200" y="3322638"/>
          <p14:tracePt t="44039" x="2089150" y="3348038"/>
          <p14:tracePt t="44056" x="2081213" y="3357563"/>
          <p14:tracePt t="44073" x="2071688" y="3367088"/>
          <p14:tracePt t="44089" x="2054225" y="3375025"/>
          <p14:tracePt t="44106" x="2044700" y="3384550"/>
          <p14:tracePt t="44123" x="2036763" y="3394075"/>
          <p14:tracePt t="44140" x="2027238" y="3402013"/>
          <p14:tracePt t="44157" x="2017713" y="3402013"/>
          <p14:tracePt t="44173" x="2009775" y="3411538"/>
          <p14:tracePt t="44330" x="2009775" y="3419475"/>
          <p14:tracePt t="47472" x="2027238" y="3419475"/>
          <p14:tracePt t="47480" x="2054225" y="3419475"/>
          <p14:tracePt t="47490" x="2081213" y="3419475"/>
          <p14:tracePt t="47507" x="2125663" y="3411538"/>
          <p14:tracePt t="47524" x="2170113" y="3402013"/>
          <p14:tracePt t="47542" x="2268538" y="3367088"/>
          <p14:tracePt t="47558" x="2393950" y="3313113"/>
          <p14:tracePt t="47574" x="2544763" y="3241675"/>
          <p14:tracePt t="47591" x="2705100" y="3143250"/>
          <p14:tracePt t="47608" x="2884488" y="3009900"/>
          <p14:tracePt t="47625" x="3071813" y="2884488"/>
          <p14:tracePt t="47641" x="3241675" y="2786063"/>
          <p14:tracePt t="47658" x="3394075" y="2724150"/>
          <p14:tracePt t="47675" x="3608388" y="2697163"/>
          <p14:tracePt t="47692" x="3732213" y="2670175"/>
          <p14:tracePt t="47708" x="3813175" y="2652713"/>
          <p14:tracePt t="47725" x="3857625" y="2633663"/>
          <p14:tracePt t="47742" x="3894138" y="2625725"/>
          <p14:tracePt t="47759" x="3938588" y="2616200"/>
          <p14:tracePt t="47776" x="3983038" y="2616200"/>
          <p14:tracePt t="47792" x="4027488" y="2608263"/>
          <p14:tracePt t="47809" x="4108450" y="2589213"/>
          <p14:tracePt t="47826" x="4224338" y="2554288"/>
          <p14:tracePt t="47842" x="4295775" y="2509838"/>
          <p14:tracePt t="47859" x="4330700" y="2490788"/>
          <p14:tracePt t="47876" x="4348163" y="2482850"/>
          <p14:tracePt t="47893" x="4348163" y="2465388"/>
          <p14:tracePt t="47910" x="4348163" y="2455863"/>
          <p14:tracePt t="47926" x="4348163" y="2411413"/>
          <p14:tracePt t="47943" x="4313238" y="2347913"/>
          <p14:tracePt t="47960" x="4268788" y="2303463"/>
          <p14:tracePt t="47977" x="4224338" y="2259013"/>
          <p14:tracePt t="47993" x="4187825" y="2241550"/>
          <p14:tracePt t="48010" x="4133850" y="2224088"/>
          <p14:tracePt t="48027" x="4054475" y="2197100"/>
          <p14:tracePt t="48043" x="3983038" y="2179638"/>
          <p14:tracePt t="48060" x="3894138" y="2160588"/>
          <p14:tracePt t="48077" x="3795713" y="2143125"/>
          <p14:tracePt t="48094" x="3687763" y="2125663"/>
          <p14:tracePt t="48110" x="3536950" y="2071688"/>
          <p14:tracePt t="48127" x="3367088" y="2036763"/>
          <p14:tracePt t="48144" x="3125788" y="2009775"/>
          <p14:tracePt t="48161" x="2990850" y="1990725"/>
          <p14:tracePt t="48178" x="2894013" y="1982788"/>
          <p14:tracePt t="48194" x="2830513" y="1982788"/>
          <p14:tracePt t="48211" x="2776538" y="1982788"/>
          <p14:tracePt t="48228" x="2741613" y="1982788"/>
          <p14:tracePt t="48245" x="2714625" y="1982788"/>
          <p14:tracePt t="48262" x="2687638" y="1990725"/>
          <p14:tracePt t="48278" x="2670175" y="2027238"/>
          <p14:tracePt t="48295" x="2652713" y="2071688"/>
          <p14:tracePt t="48311" x="2608263" y="2108200"/>
          <p14:tracePt t="48329" x="2571750" y="2143125"/>
          <p14:tracePt t="48345" x="2527300" y="2187575"/>
          <p14:tracePt t="48362" x="2490788" y="2232025"/>
          <p14:tracePt t="48379" x="2473325" y="2286000"/>
          <p14:tracePt t="48395" x="2455863" y="2357438"/>
          <p14:tracePt t="48412" x="2438400" y="2401888"/>
          <p14:tracePt t="48429" x="2428875" y="2446338"/>
          <p14:tracePt t="48446" x="2428875" y="2473325"/>
          <p14:tracePt t="48462" x="2419350" y="2517775"/>
          <p14:tracePt t="48479" x="2411413" y="2544763"/>
          <p14:tracePt t="48496" x="2401888" y="2598738"/>
          <p14:tracePt t="48513" x="2401888" y="2633663"/>
          <p14:tracePt t="48529" x="2419350" y="2670175"/>
          <p14:tracePt t="48546" x="2482850" y="2679700"/>
          <p14:tracePt t="48563" x="2536825" y="2687638"/>
          <p14:tracePt t="48580" x="2571750" y="2687638"/>
          <p14:tracePt t="48596" x="2608263" y="2705100"/>
          <p14:tracePt t="48614" x="2679700" y="2714625"/>
          <p14:tracePt t="48630" x="2803525" y="2759075"/>
          <p14:tracePt t="48647" x="2973388" y="2830513"/>
          <p14:tracePt t="48663" x="3268663" y="2982913"/>
          <p14:tracePt t="48680" x="3697288" y="3224213"/>
          <p14:tracePt t="48697" x="3983038" y="3394075"/>
          <p14:tracePt t="48714" x="4143375" y="3465513"/>
          <p14:tracePt t="48730" x="4224338" y="3509963"/>
          <p14:tracePt t="48748" x="4357688" y="3562350"/>
          <p14:tracePt t="48764" x="4456113" y="3571875"/>
          <p14:tracePt t="48781" x="4554538" y="3581400"/>
          <p14:tracePt t="48797" x="4652963" y="3589338"/>
          <p14:tracePt t="48814" x="4751388" y="3598863"/>
          <p14:tracePt t="48831" x="4830763" y="3589338"/>
          <p14:tracePt t="48848" x="4894263" y="3562350"/>
          <p14:tracePt t="48865" x="4938713" y="3544888"/>
          <p14:tracePt t="48881" x="5010150" y="3517900"/>
          <p14:tracePt t="48898" x="5045075" y="3500438"/>
          <p14:tracePt t="48915" x="5081588" y="3490913"/>
          <p14:tracePt t="48932" x="5108575" y="3482975"/>
          <p14:tracePt t="48948" x="5116513" y="3473450"/>
          <p14:tracePt t="48966" x="5143500" y="3465513"/>
          <p14:tracePt t="48982" x="5153025" y="3465513"/>
          <p14:tracePt t="48999" x="5160963" y="3465513"/>
          <p14:tracePt t="49015" x="5170488" y="3465513"/>
          <p14:tracePt t="49032" x="5187950" y="3465513"/>
          <p14:tracePt t="49049" x="5224463" y="3465513"/>
          <p14:tracePt t="49066" x="5241925" y="3465513"/>
          <p14:tracePt t="49082" x="5286375" y="3465513"/>
          <p14:tracePt t="49099" x="5330825" y="3465513"/>
          <p14:tracePt t="49116" x="5384800" y="3465513"/>
          <p14:tracePt t="49132" x="5438775" y="3465513"/>
          <p14:tracePt t="49149" x="5500688" y="3465513"/>
          <p14:tracePt t="49166" x="5562600" y="3465513"/>
          <p14:tracePt t="49183" x="5599113" y="3465513"/>
          <p14:tracePt t="49199" x="5653088" y="3465513"/>
          <p14:tracePt t="49216" x="5732463" y="3465513"/>
          <p14:tracePt t="49233" x="5857875" y="3465513"/>
          <p14:tracePt t="49250" x="5919788" y="3465513"/>
          <p14:tracePt t="49267" x="5973763" y="3465513"/>
          <p14:tracePt t="49283" x="6010275" y="3465513"/>
          <p14:tracePt t="49300" x="6045200" y="3465513"/>
          <p14:tracePt t="49318" x="6108700" y="3465513"/>
          <p14:tracePt t="49334" x="6153150" y="3465513"/>
          <p14:tracePt t="49350" x="6188075" y="3465513"/>
          <p14:tracePt t="49367" x="6215063" y="3465513"/>
          <p14:tracePt t="49384" x="6251575" y="3465513"/>
          <p14:tracePt t="49401" x="6269038" y="3465513"/>
          <p14:tracePt t="49417" x="6296025" y="3482975"/>
          <p14:tracePt t="49434" x="6340475" y="3482975"/>
          <p14:tracePt t="49451" x="6419850" y="3517900"/>
          <p14:tracePt t="49468" x="6473825" y="3536950"/>
          <p14:tracePt t="49484" x="6527800" y="3544888"/>
          <p14:tracePt t="49501" x="6562725" y="3562350"/>
          <p14:tracePt t="49518" x="6581775" y="3562350"/>
          <p14:tracePt t="49535" x="6589713" y="3562350"/>
          <p14:tracePt t="49551" x="6599238" y="3562350"/>
          <p14:tracePt t="49568" x="6608763" y="3562350"/>
          <p14:tracePt t="49585" x="6626225" y="3562350"/>
          <p14:tracePt t="49602" x="6634163" y="3562350"/>
          <p14:tracePt t="49619" x="6643688" y="3562350"/>
          <p14:tracePt t="49955" x="6653213" y="3562350"/>
          <p14:tracePt t="49992" x="6653213" y="3554413"/>
          <p14:tracePt t="50000" x="6661150" y="3554413"/>
          <p14:tracePt t="50024" x="6670675" y="3544888"/>
          <p14:tracePt t="61156" x="6661150" y="3544888"/>
          <p14:tracePt t="64871" x="6643688" y="3527425"/>
          <p14:tracePt t="64879" x="6572250" y="3473450"/>
          <p14:tracePt t="64887" x="6518275" y="3411538"/>
          <p14:tracePt t="64898" x="6473825" y="3357563"/>
          <p14:tracePt t="64915" x="6394450" y="3259138"/>
          <p14:tracePt t="64932" x="6303963" y="3170238"/>
          <p14:tracePt t="64949" x="6286500" y="3152775"/>
          <p14:tracePt t="64982" x="6276975" y="3152775"/>
          <p14:tracePt t="65011" x="6269038" y="3152775"/>
          <p14:tracePt t="65019" x="6259513" y="3143250"/>
          <p14:tracePt t="65033" x="6242050" y="3125788"/>
          <p14:tracePt t="65050" x="6180138" y="3062288"/>
          <p14:tracePt t="65067" x="6045200" y="2946400"/>
          <p14:tracePt t="65083" x="5956300" y="2884488"/>
          <p14:tracePt t="65100" x="5919788" y="2874963"/>
          <p14:tracePt t="65116" x="5894388" y="2857500"/>
          <p14:tracePt t="65133" x="5857875" y="2847975"/>
          <p14:tracePt t="65150" x="5822950" y="2830513"/>
          <p14:tracePt t="65167" x="5795963" y="2822575"/>
          <p14:tracePt t="65183" x="5768975" y="2813050"/>
          <p14:tracePt t="65200" x="5741988" y="2803525"/>
          <p14:tracePt t="65217" x="5705475" y="2803525"/>
          <p14:tracePt t="65234" x="5670550" y="2813050"/>
          <p14:tracePt t="65250" x="5634038" y="2830513"/>
          <p14:tracePt t="65267" x="5581650" y="2840038"/>
          <p14:tracePt t="65285" x="5554663" y="2857500"/>
          <p14:tracePt t="65301" x="5545138" y="2867025"/>
          <p14:tracePt t="65365" x="5545138" y="2874963"/>
          <p14:tracePt t="65370" x="5545138" y="2901950"/>
          <p14:tracePt t="65385" x="5545138" y="2911475"/>
          <p14:tracePt t="65401" x="5545138" y="2919413"/>
          <p14:tracePt t="65418" x="5554663" y="2928938"/>
          <p14:tracePt t="65435" x="5572125" y="2911475"/>
          <p14:tracePt t="65452" x="5589588" y="2867025"/>
          <p14:tracePt t="65468" x="5616575" y="2822575"/>
          <p14:tracePt t="65485" x="5634038" y="2786063"/>
          <p14:tracePt t="65502" x="5653088" y="2751138"/>
          <p14:tracePt t="65518" x="5670550" y="2724150"/>
          <p14:tracePt t="65535" x="5697538" y="2679700"/>
          <p14:tracePt t="65552" x="5768975" y="2562225"/>
          <p14:tracePt t="65569" x="5813425" y="2517775"/>
          <p14:tracePt t="65585" x="5840413" y="2473325"/>
          <p14:tracePt t="65602" x="5857875" y="2438400"/>
          <p14:tracePt t="65619" x="5867400" y="2384425"/>
          <p14:tracePt t="65636" x="5884863" y="2339975"/>
          <p14:tracePt t="65652" x="5902325" y="2268538"/>
          <p14:tracePt t="65669" x="5911850" y="2232025"/>
          <p14:tracePt t="65686" x="5911850" y="2205038"/>
          <p14:tracePt t="65703" x="5902325" y="2187575"/>
          <p14:tracePt t="65720" x="5894388" y="2179638"/>
          <p14:tracePt t="65736" x="5884863" y="2170113"/>
          <p14:tracePt t="65753" x="5875338" y="2160588"/>
          <p14:tracePt t="65771" x="5830888" y="2143125"/>
          <p14:tracePt t="65787" x="5786438" y="2133600"/>
          <p14:tracePt t="65804" x="5697538" y="2116138"/>
          <p14:tracePt t="65820" x="5572125" y="2089150"/>
          <p14:tracePt t="65837" x="5438775" y="2071688"/>
          <p14:tracePt t="65854" x="5340350" y="2054225"/>
          <p14:tracePt t="65870" x="5214938" y="2036763"/>
          <p14:tracePt t="65887" x="5081588" y="2017713"/>
          <p14:tracePt t="65904" x="4867275" y="2009775"/>
          <p14:tracePt t="65921" x="4724400" y="2009775"/>
          <p14:tracePt t="65937" x="4608513" y="2009775"/>
          <p14:tracePt t="65954" x="4510088" y="2027238"/>
          <p14:tracePt t="65971" x="4411663" y="2044700"/>
          <p14:tracePt t="65988" x="4330700" y="2054225"/>
          <p14:tracePt t="66004" x="4232275" y="2054225"/>
          <p14:tracePt t="66022" x="4089400" y="2054225"/>
          <p14:tracePt t="66038" x="4000500" y="2044700"/>
          <p14:tracePt t="66055" x="3911600" y="2027238"/>
          <p14:tracePt t="66071" x="3813175" y="2009775"/>
          <p14:tracePt t="66088" x="3714750" y="2000250"/>
          <p14:tracePt t="66105" x="3616325" y="2000250"/>
          <p14:tracePt t="66122" x="3517900" y="2000250"/>
          <p14:tracePt t="66138" x="3357563" y="2017713"/>
          <p14:tracePt t="66155" x="3251200" y="2071688"/>
          <p14:tracePt t="66172" x="3152775" y="2108200"/>
          <p14:tracePt t="66189" x="3027363" y="2143125"/>
          <p14:tracePt t="66206" x="2884488" y="2197100"/>
          <p14:tracePt t="66222" x="2732088" y="2268538"/>
          <p14:tracePt t="66239" x="2581275" y="2339975"/>
          <p14:tracePt t="66257" x="2411413" y="2446338"/>
          <p14:tracePt t="66272" x="2339975" y="2490788"/>
          <p14:tracePt t="66289" x="2276475" y="2562225"/>
          <p14:tracePt t="66306" x="2214563" y="2652713"/>
          <p14:tracePt t="66323" x="2152650" y="2724150"/>
          <p14:tracePt t="66340" x="2125663" y="2795588"/>
          <p14:tracePt t="66356" x="2108200" y="2847975"/>
          <p14:tracePt t="66373" x="2108200" y="2901950"/>
          <p14:tracePt t="66390" x="2125663" y="3000375"/>
          <p14:tracePt t="66406" x="2160588" y="3062288"/>
          <p14:tracePt t="66424" x="2205038" y="3125788"/>
          <p14:tracePt t="66440" x="2276475" y="3179763"/>
          <p14:tracePt t="66457" x="2366963" y="3251200"/>
          <p14:tracePt t="66474" x="2473325" y="3322638"/>
          <p14:tracePt t="66491" x="2687638" y="3455988"/>
          <p14:tracePt t="66507" x="2847975" y="3571875"/>
          <p14:tracePt t="66524" x="3027363" y="3660775"/>
          <p14:tracePt t="66541" x="3197225" y="3697288"/>
          <p14:tracePt t="66557" x="3375025" y="3705225"/>
          <p14:tracePt t="66574" x="3544888" y="3714750"/>
          <p14:tracePt t="66591" x="3724275" y="3732213"/>
          <p14:tracePt t="66607" x="3875088" y="3732213"/>
          <p14:tracePt t="66624" x="4089400" y="3741738"/>
          <p14:tracePt t="66641" x="4276725" y="3741738"/>
          <p14:tracePt t="66658" x="4465638" y="3741738"/>
          <p14:tracePt t="66675" x="4598988" y="3732213"/>
          <p14:tracePt t="66691" x="4697413" y="3732213"/>
          <p14:tracePt t="66708" x="4759325" y="3724275"/>
          <p14:tracePt t="66725" x="4813300" y="3724275"/>
          <p14:tracePt t="66742" x="4884738" y="3705225"/>
          <p14:tracePt t="66758" x="5081588" y="3643313"/>
          <p14:tracePt t="66775" x="5224463" y="3589338"/>
          <p14:tracePt t="66792" x="5384800" y="3571875"/>
          <p14:tracePt t="66809" x="5518150" y="3571875"/>
          <p14:tracePt t="66825" x="5589588" y="3571875"/>
          <p14:tracePt t="66842" x="5616575" y="3571875"/>
          <p14:tracePt t="66859" x="5626100" y="3571875"/>
          <p14:tracePt t="67243" x="5616575" y="3571875"/>
          <p14:tracePt t="67251" x="5589588" y="3581400"/>
          <p14:tracePt t="67261" x="5572125" y="3589338"/>
          <p14:tracePt t="67278" x="5518150" y="3598863"/>
          <p14:tracePt t="67295" x="5465763" y="3616325"/>
          <p14:tracePt t="67311" x="5429250" y="3633788"/>
          <p14:tracePt t="67328" x="5402263" y="3652838"/>
          <p14:tracePt t="67345" x="5375275" y="3660775"/>
          <p14:tracePt t="67362" x="5340350" y="3679825"/>
          <p14:tracePt t="67378" x="5313363" y="3687763"/>
          <p14:tracePt t="67395" x="5276850" y="3697288"/>
          <p14:tracePt t="67412" x="5251450" y="3697288"/>
          <p14:tracePt t="67429" x="5241925" y="3697288"/>
          <p14:tracePt t="67445" x="5232400" y="3697288"/>
          <p14:tracePt t="67463" x="5214938" y="3697288"/>
          <p14:tracePt t="67479" x="5197475" y="3697288"/>
          <p14:tracePt t="67496" x="5170488" y="3697288"/>
          <p14:tracePt t="67512" x="5126038" y="3705225"/>
          <p14:tracePt t="67529" x="5089525" y="3705225"/>
          <p14:tracePt t="67546" x="5081588" y="3705225"/>
          <p14:tracePt t="67563" x="5072063" y="3705225"/>
          <p14:tracePt t="67579" x="5062538" y="3705225"/>
          <p14:tracePt t="67596" x="5054600" y="3705225"/>
          <p14:tracePt t="67613" x="5037138" y="3705225"/>
          <p14:tracePt t="67630" x="5027613" y="3697288"/>
          <p14:tracePt t="67646" x="5018088" y="3697288"/>
          <p14:tracePt t="67663" x="5000625" y="3687763"/>
          <p14:tracePt t="67680" x="4991100" y="3679825"/>
          <p14:tracePt t="67713" x="4983163" y="3679825"/>
          <p14:tracePt t="67737" x="4973638" y="3670300"/>
          <p14:tracePt t="67753" x="4965700" y="3660775"/>
          <p14:tracePt t="67839" x="4956175" y="3660775"/>
          <p14:tracePt t="68019" x="4946650" y="3652838"/>
          <p14:tracePt t="68035" x="4938713" y="3643313"/>
          <p14:tracePt t="68419" x="4929188" y="3643313"/>
          <p14:tracePt t="68919" x="4929188" y="3633788"/>
          <p14:tracePt t="68935" x="4929188" y="3625850"/>
          <p14:tracePt t="68951" x="4938713" y="3616325"/>
          <p14:tracePt t="68959" x="4946650" y="3616325"/>
          <p14:tracePt t="68970" x="4946650" y="3608388"/>
          <p14:tracePt t="68987" x="4965700" y="3589338"/>
          <p14:tracePt t="69004" x="5000625" y="3554413"/>
          <p14:tracePt t="69021" x="5062538" y="3490913"/>
          <p14:tracePt t="69037" x="5099050" y="3465513"/>
          <p14:tracePt t="69054" x="5133975" y="3438525"/>
          <p14:tracePt t="69071" x="5153025" y="3419475"/>
          <p14:tracePt t="69087" x="5170488" y="3402013"/>
          <p14:tracePt t="69104" x="5180013" y="3394075"/>
          <p14:tracePt t="69121" x="5187950" y="3384550"/>
          <p14:tracePt t="69138" x="5197475" y="3384550"/>
          <p14:tracePt t="69155" x="5205413" y="3367088"/>
          <p14:tracePt t="69171" x="5214938" y="3357563"/>
          <p14:tracePt t="69188" x="5232400" y="3340100"/>
          <p14:tracePt t="69205" x="5241925" y="3322638"/>
          <p14:tracePt t="69221" x="5259388" y="3303588"/>
          <p14:tracePt t="69238" x="5276850" y="3295650"/>
          <p14:tracePt t="69255" x="5286375" y="3286125"/>
          <p14:tracePt t="69272" x="5295900" y="3276600"/>
          <p14:tracePt t="69305" x="5303838" y="3268663"/>
          <p14:tracePt t="69322" x="5313363" y="3259138"/>
          <p14:tracePt t="69339" x="5322888" y="3251200"/>
          <p14:tracePt t="70023" x="5330825" y="3241675"/>
          <p14:tracePt t="70039" x="5340350" y="3232150"/>
          <p14:tracePt t="70047" x="5348288" y="3232150"/>
          <p14:tracePt t="70059" x="5348288" y="3214688"/>
          <p14:tracePt t="70076" x="5357813" y="3205163"/>
          <p14:tracePt t="70092" x="5367338" y="3187700"/>
          <p14:tracePt t="70109" x="5375275" y="3179763"/>
          <p14:tracePt t="70126" x="5384800" y="3170238"/>
          <p14:tracePt t="70143" x="5394325" y="3160713"/>
          <p14:tracePt t="70160" x="5402263" y="3152775"/>
          <p14:tracePt t="70176" x="5411788" y="3133725"/>
          <p14:tracePt t="70193" x="5419725" y="3125788"/>
          <p14:tracePt t="70210" x="5429250" y="3108325"/>
          <p14:tracePt t="70227" x="5465763" y="3071813"/>
          <p14:tracePt t="70243" x="5473700" y="3036888"/>
          <p14:tracePt t="70260" x="5491163" y="3017838"/>
          <p14:tracePt t="70277" x="5500688" y="3009900"/>
          <p14:tracePt t="70294" x="5510213" y="2990850"/>
          <p14:tracePt t="70310" x="5518150" y="2973388"/>
          <p14:tracePt t="70327" x="5537200" y="2928938"/>
          <p14:tracePt t="70344" x="5562600" y="2901950"/>
          <p14:tracePt t="70361" x="5589588" y="2847975"/>
          <p14:tracePt t="70377" x="5599113" y="2840038"/>
          <p14:tracePt t="70394" x="5608638" y="2830513"/>
          <p14:tracePt t="70411" x="5608638" y="2822575"/>
          <p14:tracePt t="70428" x="5616575" y="2813050"/>
          <p14:tracePt t="70444" x="5626100" y="2803525"/>
          <p14:tracePt t="70461" x="5626100" y="2795588"/>
          <p14:tracePt t="70478" x="5634038" y="2795588"/>
          <p14:tracePt t="70501" x="5634038" y="2786063"/>
          <p14:tracePt t="70643" x="5626100" y="2803525"/>
          <p14:tracePt t="70651" x="5608638" y="2830513"/>
          <p14:tracePt t="70662" x="5572125" y="2874963"/>
          <p14:tracePt t="70679" x="5500688" y="2955925"/>
          <p14:tracePt t="70696" x="5456238" y="3017838"/>
          <p14:tracePt t="70714" x="5411788" y="3089275"/>
          <p14:tracePt t="70729" x="5394325" y="3125788"/>
          <p14:tracePt t="70746" x="5384800" y="3160713"/>
          <p14:tracePt t="70763" x="5367338" y="3214688"/>
          <p14:tracePt t="70780" x="5357813" y="3251200"/>
          <p14:tracePt t="70796" x="5348288" y="3303588"/>
          <p14:tracePt t="70813" x="5330825" y="3348038"/>
          <p14:tracePt t="70830" x="5313363" y="3402013"/>
          <p14:tracePt t="70847" x="5276850" y="3455988"/>
          <p14:tracePt t="70863" x="5251450" y="3500438"/>
          <p14:tracePt t="70880" x="5205413" y="3544888"/>
          <p14:tracePt t="70897" x="5170488" y="3581400"/>
          <p14:tracePt t="70914" x="5153025" y="3625850"/>
          <p14:tracePt t="70930" x="5133975" y="3652838"/>
          <p14:tracePt t="70947" x="5116513" y="3679825"/>
          <p14:tracePt t="70964" x="5108575" y="3697288"/>
          <p14:tracePt t="70980" x="5099050" y="3705225"/>
          <p14:tracePt t="70997" x="5054600" y="3714750"/>
          <p14:tracePt t="71014" x="5037138" y="3724275"/>
          <p14:tracePt t="71031" x="5018088" y="3741738"/>
          <p14:tracePt t="71047" x="5000625" y="3751263"/>
          <p14:tracePt t="71064" x="4983163" y="3768725"/>
          <p14:tracePt t="71081" x="4973638" y="3768725"/>
          <p14:tracePt t="71098" x="4965700" y="3768725"/>
          <p14:tracePt t="71159" x="4965700" y="3776663"/>
          <p14:tracePt t="71199" x="4956175" y="3776663"/>
          <p14:tracePt t="71207" x="4956175" y="3786188"/>
          <p14:tracePt t="71237" x="4946650" y="3795713"/>
          <p14:tracePt t="71465" x="4938713" y="3795713"/>
          <p14:tracePt t="71489" x="4938713" y="3786188"/>
          <p14:tracePt t="71513" x="4938713" y="3776663"/>
          <p14:tracePt t="71535" x="4938713" y="3768725"/>
          <p14:tracePt t="71551" x="4938713" y="3759200"/>
          <p14:tracePt t="71559" x="4938713" y="3751263"/>
          <p14:tracePt t="71575" x="4938713" y="3741738"/>
          <p14:tracePt t="71591" x="4938713" y="3724275"/>
          <p14:tracePt t="71607" x="4938713" y="3705225"/>
          <p14:tracePt t="71617" x="4938713" y="3697288"/>
          <p14:tracePt t="71634" x="4938713" y="3687763"/>
          <p14:tracePt t="71651" x="4938713" y="3679825"/>
          <p14:tracePt t="71668" x="4938713" y="3670300"/>
          <p14:tracePt t="71731" x="4929188" y="3670300"/>
          <p14:tracePt t="72225" x="4929188" y="3660775"/>
          <p14:tracePt t="72233" x="4938713" y="3660775"/>
          <p14:tracePt t="72249" x="4946650" y="3652838"/>
          <p14:tracePt t="72272" x="4956175" y="3643313"/>
          <p14:tracePt t="72523" x="4973638" y="3625850"/>
          <p14:tracePt t="72540" x="4983163" y="3608388"/>
          <p14:tracePt t="72545" x="4991100" y="3598863"/>
          <p14:tracePt t="72555" x="4991100" y="3589338"/>
          <p14:tracePt t="72572" x="5010150" y="3554413"/>
          <p14:tracePt t="72589" x="5018088" y="3517900"/>
          <p14:tracePt t="72606" x="5037138" y="3482975"/>
          <p14:tracePt t="72623" x="5045075" y="3446463"/>
          <p14:tracePt t="72639" x="5062538" y="3394075"/>
          <p14:tracePt t="72656" x="5081588" y="3357563"/>
          <p14:tracePt t="72673" x="5089525" y="3340100"/>
          <p14:tracePt t="72690" x="5099050" y="3303588"/>
          <p14:tracePt t="72706" x="5116513" y="3276600"/>
          <p14:tracePt t="72723" x="5126038" y="3251200"/>
          <p14:tracePt t="72740" x="5133975" y="3224213"/>
          <p14:tracePt t="72758" x="5153025" y="3197225"/>
          <p14:tracePt t="72773" x="5160963" y="3187700"/>
          <p14:tracePt t="72790" x="5170488" y="3179763"/>
          <p14:tracePt t="72807" x="5187950" y="3170238"/>
          <p14:tracePt t="72824" x="5197475" y="3152775"/>
          <p14:tracePt t="72840" x="5214938" y="3143250"/>
          <p14:tracePt t="72857" x="5224463" y="3133725"/>
          <p14:tracePt t="72874" x="5232400" y="3125788"/>
          <p14:tracePt t="72891" x="5251450" y="3098800"/>
          <p14:tracePt t="72907" x="5268913" y="3062288"/>
          <p14:tracePt t="72924" x="5295900" y="3044825"/>
          <p14:tracePt t="72941" x="5303838" y="3027363"/>
          <p14:tracePt t="72958" x="5313363" y="3009900"/>
          <p14:tracePt t="72974" x="5322888" y="3000375"/>
          <p14:tracePt t="72991" x="5330825" y="2990850"/>
          <p14:tracePt t="73008" x="5367338" y="2955925"/>
          <p14:tracePt t="73025" x="5394325" y="2919413"/>
          <p14:tracePt t="73041" x="5438775" y="2874963"/>
          <p14:tracePt t="73058" x="5483225" y="2830513"/>
          <p14:tracePt t="73075" x="5510213" y="2795588"/>
          <p14:tracePt t="73092" x="5537200" y="2759075"/>
          <p14:tracePt t="73109" x="5554663" y="2724150"/>
          <p14:tracePt t="73125" x="5562600" y="2705100"/>
          <p14:tracePt t="73142" x="5572125" y="2697163"/>
          <p14:tracePt t="73159" x="5581650" y="2687638"/>
          <p14:tracePt t="73175" x="5589588" y="2670175"/>
          <p14:tracePt t="73192" x="5608638" y="2643188"/>
          <p14:tracePt t="73209" x="5616575" y="2633663"/>
          <p14:tracePt t="73226" x="5626100" y="2625725"/>
          <p14:tracePt t="73243" x="5643563" y="2608263"/>
          <p14:tracePt t="73259" x="5653088" y="2598738"/>
          <p14:tracePt t="73276" x="5653088" y="2589213"/>
          <p14:tracePt t="73293" x="5661025" y="2589213"/>
          <p14:tracePt t="73329" x="5661025" y="2581275"/>
          <p14:tracePt t="73345" x="5670550" y="2581275"/>
          <p14:tracePt t="73447" x="5670550" y="2598738"/>
          <p14:tracePt t="73455" x="5661025" y="2633663"/>
          <p14:tracePt t="73463" x="5653088" y="2670175"/>
          <p14:tracePt t="73477" x="5634038" y="2741613"/>
          <p14:tracePt t="73494" x="5589588" y="2803525"/>
          <p14:tracePt t="73510" x="5562600" y="2867025"/>
          <p14:tracePt t="73527" x="5518150" y="2928938"/>
          <p14:tracePt t="73544" x="5465763" y="2990850"/>
          <p14:tracePt t="73561" x="5438775" y="3036888"/>
          <p14:tracePt t="73578" x="5402263" y="3071813"/>
          <p14:tracePt t="73595" x="5340350" y="3143250"/>
          <p14:tracePt t="73611" x="5303838" y="3197225"/>
          <p14:tracePt t="73628" x="5268913" y="3241675"/>
          <p14:tracePt t="73645" x="5251450" y="3295650"/>
          <p14:tracePt t="73661" x="5241925" y="3330575"/>
          <p14:tracePt t="73678" x="5224463" y="3357563"/>
          <p14:tracePt t="73695" x="5224463" y="3375025"/>
          <p14:tracePt t="73712" x="5214938" y="3375025"/>
          <p14:tracePt t="73853" x="5214938" y="3384550"/>
          <p14:tracePt t="73877" x="5205413" y="3394075"/>
          <p14:tracePt t="73885" x="5205413" y="3402013"/>
          <p14:tracePt t="73933" x="5205413" y="3411538"/>
          <p14:tracePt t="74081" x="5214938" y="3411538"/>
          <p14:tracePt t="74098" x="5224463" y="3411538"/>
          <p14:tracePt t="74105" x="5224463" y="3402013"/>
          <p14:tracePt t="74114" x="5232400" y="3394075"/>
          <p14:tracePt t="74131" x="5251450" y="3357563"/>
          <p14:tracePt t="74147" x="5286375" y="3313113"/>
          <p14:tracePt t="74164" x="5313363" y="3276600"/>
          <p14:tracePt t="74181" x="5348288" y="3251200"/>
          <p14:tracePt t="74197" x="5367338" y="3232150"/>
          <p14:tracePt t="74214" x="5394325" y="3214688"/>
          <p14:tracePt t="74231" x="5402263" y="3205163"/>
          <p14:tracePt t="74248" x="5419725" y="3187700"/>
          <p14:tracePt t="74264" x="5429250" y="3179763"/>
          <p14:tracePt t="74281" x="5446713" y="3160713"/>
          <p14:tracePt t="74298" x="5491163" y="3125788"/>
          <p14:tracePt t="74315" x="5527675" y="3081338"/>
          <p14:tracePt t="74331" x="5616575" y="3000375"/>
          <p14:tracePt t="74348" x="5680075" y="2928938"/>
          <p14:tracePt t="74365" x="5732463" y="2867025"/>
          <p14:tracePt t="74382" x="5776913" y="2822575"/>
          <p14:tracePt t="74398" x="5803900" y="2768600"/>
          <p14:tracePt t="74415" x="5822950" y="2741613"/>
          <p14:tracePt t="74432" x="5830888" y="2732088"/>
          <p14:tracePt t="74449" x="5840413" y="2714625"/>
          <p14:tracePt t="74465" x="5848350" y="2705100"/>
          <p14:tracePt t="74575" x="5840413" y="2705100"/>
          <p14:tracePt t="74584" x="5840413" y="2714625"/>
          <p14:tracePt t="74589" x="5830888" y="2724150"/>
          <p14:tracePt t="74599" x="5813425" y="2732088"/>
          <p14:tracePt t="74616" x="5776913" y="2776538"/>
          <p14:tracePt t="74633" x="5741988" y="2813050"/>
          <p14:tracePt t="74650" x="5697538" y="2874963"/>
          <p14:tracePt t="74667" x="5626100" y="2938463"/>
          <p14:tracePt t="74684" x="5572125" y="3000375"/>
          <p14:tracePt t="74700" x="5518150" y="3062288"/>
          <p14:tracePt t="74717" x="5500688" y="3089275"/>
          <p14:tracePt t="74734" x="5491163" y="3108325"/>
          <p14:tracePt t="74750" x="5465763" y="3152775"/>
          <p14:tracePt t="74767" x="5446713" y="3197225"/>
          <p14:tracePt t="74784" x="5419725" y="3241675"/>
          <p14:tracePt t="74801" x="5367338" y="3322638"/>
          <p14:tracePt t="74817" x="5340350" y="3367088"/>
          <p14:tracePt t="74834" x="5322888" y="3402013"/>
          <p14:tracePt t="74851" x="5303838" y="3429000"/>
          <p14:tracePt t="74868" x="5295900" y="3438525"/>
          <p14:tracePt t="74884" x="5286375" y="3446463"/>
          <p14:tracePt t="74901" x="5276850" y="3455988"/>
          <p14:tracePt t="74903" x="5268913" y="3473450"/>
          <p14:tracePt t="74918" x="5259388" y="3473450"/>
          <p14:tracePt t="74936" x="5232400" y="3500438"/>
          <p14:tracePt t="74951" x="5205413" y="3517900"/>
          <p14:tracePt t="74968" x="5170488" y="3527425"/>
          <p14:tracePt t="74985" x="5153025" y="3527425"/>
          <p14:tracePt t="75002" x="5143500" y="3536950"/>
          <p14:tracePt t="75018" x="5133975" y="3544888"/>
          <p14:tracePt t="75035" x="5108575" y="3554413"/>
          <p14:tracePt t="75052" x="5099050" y="3562350"/>
          <p14:tracePt t="75085" x="5089525" y="3562350"/>
          <p14:tracePt t="75102" x="5081588" y="3562350"/>
          <p14:tracePt t="75119" x="5072063" y="3571875"/>
          <p14:tracePt t="75136" x="5054600" y="3581400"/>
          <p14:tracePt t="75153" x="5037138" y="3589338"/>
          <p14:tracePt t="75169" x="5037138" y="3598863"/>
          <p14:tracePt t="75186" x="5027613" y="3598863"/>
          <p14:tracePt t="75203" x="5018088" y="3598863"/>
          <p14:tracePt t="75220" x="5018088" y="3608388"/>
          <p14:tracePt t="75365" x="5018088" y="3598863"/>
          <p14:tracePt t="75475" x="5027613" y="3589338"/>
          <p14:tracePt t="75499" x="5027613" y="3581400"/>
          <p14:tracePt t="75515" x="5037138" y="3571875"/>
          <p14:tracePt t="75529" x="5045075" y="3562350"/>
          <p14:tracePt t="75537" x="5054600" y="3562350"/>
          <p14:tracePt t="75545" x="5054600" y="3544888"/>
          <p14:tracePt t="75554" x="5054600" y="3536950"/>
          <p14:tracePt t="75571" x="5062538" y="3509963"/>
          <p14:tracePt t="75588" x="5062538" y="3473450"/>
          <p14:tracePt t="75605" x="5062538" y="3455988"/>
          <p14:tracePt t="75622" x="5062538" y="3438525"/>
          <p14:tracePt t="75638" x="5072063" y="3429000"/>
          <p14:tracePt t="75655" x="5081588" y="3419475"/>
          <p14:tracePt t="75672" x="5089525" y="3402013"/>
          <p14:tracePt t="75689" x="5089525" y="3394075"/>
          <p14:tracePt t="75705" x="5108575" y="3367088"/>
          <p14:tracePt t="75722" x="5116513" y="3330575"/>
          <p14:tracePt t="75739" x="5133975" y="3295650"/>
          <p14:tracePt t="75756" x="5160963" y="3251200"/>
          <p14:tracePt t="75773" x="5214938" y="3170238"/>
          <p14:tracePt t="75789" x="5259388" y="3108325"/>
          <p14:tracePt t="75806" x="5322888" y="3044825"/>
          <p14:tracePt t="75823" x="5375275" y="2990850"/>
          <p14:tracePt t="75839" x="5402263" y="2955925"/>
          <p14:tracePt t="75856" x="5419725" y="2938463"/>
          <p14:tracePt t="75873" x="5429250" y="2928938"/>
          <p14:tracePt t="75890" x="5473700" y="2874963"/>
          <p14:tracePt t="75906" x="5518150" y="2813050"/>
          <p14:tracePt t="75923" x="5562600" y="2751138"/>
          <p14:tracePt t="75940" x="5608638" y="2705100"/>
          <p14:tracePt t="75957" x="5653088" y="2670175"/>
          <p14:tracePt t="75974" x="5688013" y="2625725"/>
          <p14:tracePt t="75991" x="5724525" y="2598738"/>
          <p14:tracePt t="76007" x="5741988" y="2581275"/>
          <p14:tracePt t="76093" x="5751513" y="2581275"/>
          <p14:tracePt t="76203" x="5741988" y="2598738"/>
          <p14:tracePt t="76211" x="5741988" y="2616200"/>
          <p14:tracePt t="76220" x="5724525" y="2660650"/>
          <p14:tracePt t="76227" x="5705475" y="2697163"/>
          <p14:tracePt t="76241" x="5688013" y="2751138"/>
          <p14:tracePt t="76258" x="5616575" y="2894013"/>
          <p14:tracePt t="76275" x="5572125" y="2965450"/>
          <p14:tracePt t="76292" x="5554663" y="2990850"/>
          <p14:tracePt t="76308" x="5545138" y="3027363"/>
          <p14:tracePt t="76325" x="5527675" y="3036888"/>
          <p14:tracePt t="76342" x="5518150" y="3054350"/>
          <p14:tracePt t="76360" x="5483225" y="3116263"/>
          <p14:tracePt t="76375" x="5438775" y="3179763"/>
          <p14:tracePt t="76392" x="5384800" y="3241675"/>
          <p14:tracePt t="76409" x="5348288" y="3303588"/>
          <p14:tracePt t="76426" x="5330825" y="3340100"/>
          <p14:tracePt t="76442" x="5313363" y="3375025"/>
          <p14:tracePt t="76459" x="5303838" y="3384550"/>
          <p14:tracePt t="76476" x="5295900" y="3394075"/>
          <p14:tracePt t="76493" x="5295900" y="3402013"/>
          <p14:tracePt t="76509" x="5286375" y="3411538"/>
          <p14:tracePt t="76526" x="5276850" y="3419475"/>
          <p14:tracePt t="76543" x="5268913" y="3429000"/>
          <p14:tracePt t="76560" x="5268913" y="3438525"/>
          <p14:tracePt t="76576" x="5259388" y="3446463"/>
          <p14:tracePt t="76593" x="5259388" y="3455988"/>
          <p14:tracePt t="76627" x="5251450" y="3465513"/>
          <p14:tracePt t="76744" x="5241925" y="3465513"/>
          <p14:tracePt t="76759" x="5241925" y="3473450"/>
          <p14:tracePt t="76775" x="5241925" y="3482975"/>
          <p14:tracePt t="76931" x="5241925" y="3490913"/>
          <p14:tracePt t="78342" x="5241925" y="3482975"/>
          <p14:tracePt t="78357" x="5251450" y="3482975"/>
          <p14:tracePt t="78366" x="5251450" y="3473450"/>
          <p14:tracePt t="78586" x="5251450" y="3482975"/>
          <p14:tracePt t="78607" x="5251450" y="3490913"/>
          <p14:tracePt t="81553" x="5251450" y="3482975"/>
          <p14:tracePt t="81562" x="5259388" y="3473450"/>
          <p14:tracePt t="81578" x="5268913" y="3473450"/>
          <p14:tracePt t="81624" x="5286375" y="3465513"/>
          <p14:tracePt t="81640" x="5295900" y="3455988"/>
          <p14:tracePt t="81648" x="5303838" y="3446463"/>
          <p14:tracePt t="81656" x="5313363" y="3438525"/>
          <p14:tracePt t="81670" x="5322888" y="3429000"/>
          <p14:tracePt t="81688" x="5375275" y="3357563"/>
          <p14:tracePt t="81703" x="5438775" y="3295650"/>
          <p14:tracePt t="81720" x="5483225" y="3232150"/>
          <p14:tracePt t="81737" x="5527675" y="3143250"/>
          <p14:tracePt t="81754" x="5581650" y="3054350"/>
          <p14:tracePt t="81771" x="5626100" y="2973388"/>
          <p14:tracePt t="81787" x="5634038" y="2911475"/>
          <p14:tracePt t="81804" x="5661025" y="2867025"/>
          <p14:tracePt t="81821" x="5661025" y="2857500"/>
          <p14:tracePt t="81837" x="5661025" y="2840038"/>
          <p14:tracePt t="82064" x="5661025" y="2847975"/>
          <p14:tracePt t="82080" x="5661025" y="2857500"/>
          <p14:tracePt t="82096" x="5653088" y="2874963"/>
          <p14:tracePt t="82102" x="5653088" y="2884488"/>
          <p14:tracePt t="82110" x="5643563" y="2901950"/>
          <p14:tracePt t="82122" x="5634038" y="2919413"/>
          <p14:tracePt t="82139" x="5626100" y="2965450"/>
          <p14:tracePt t="82156" x="5589588" y="3000375"/>
          <p14:tracePt t="82173" x="5562600" y="3036888"/>
          <p14:tracePt t="82189" x="5527675" y="3081338"/>
          <p14:tracePt t="82206" x="5483225" y="3116263"/>
          <p14:tracePt t="82223" x="5429250" y="3179763"/>
          <p14:tracePt t="82240" x="5375275" y="3241675"/>
          <p14:tracePt t="82256" x="5330825" y="3286125"/>
          <p14:tracePt t="82273" x="5286375" y="3322638"/>
          <p14:tracePt t="82290" x="5259388" y="3375025"/>
          <p14:tracePt t="82307" x="5251450" y="3384550"/>
          <p14:tracePt t="82323" x="5232400" y="3402013"/>
          <p14:tracePt t="82340" x="5224463" y="3411538"/>
          <p14:tracePt t="82357" x="5224463" y="3419475"/>
          <p14:tracePt t="82448" x="5232400" y="3419475"/>
          <p14:tracePt t="82456" x="5251450" y="3402013"/>
          <p14:tracePt t="82464" x="5259388" y="3384550"/>
          <p14:tracePt t="82474" x="5276850" y="3367088"/>
          <p14:tracePt t="82491" x="5295900" y="3340100"/>
          <p14:tracePt t="82508" x="5303838" y="3313113"/>
          <p14:tracePt t="82524" x="5313363" y="3303588"/>
          <p14:tracePt t="82580" x="5313363" y="3330575"/>
          <p14:tracePt t="82588" x="5303838" y="3394075"/>
          <p14:tracePt t="82596" x="5286375" y="3473450"/>
          <p14:tracePt t="82608" x="5259388" y="3581400"/>
          <p14:tracePt t="82625" x="5224463" y="3848100"/>
          <p14:tracePt t="82642" x="5187950" y="4089400"/>
          <p14:tracePt t="82658" x="5153025" y="4394200"/>
          <p14:tracePt t="82675" x="5153025" y="4581525"/>
          <p14:tracePt t="82692" x="5214938" y="4813300"/>
          <p14:tracePt t="82709" x="5268913" y="5000625"/>
          <p14:tracePt t="82725" x="5303838" y="5187950"/>
          <p14:tracePt t="82742" x="5322888" y="5340350"/>
          <p14:tracePt t="82760" x="5322888" y="5419725"/>
          <p14:tracePt t="82776" x="5303838" y="5527675"/>
          <p14:tracePt t="82792" x="5295900" y="5634038"/>
          <p14:tracePt t="82809" x="5295900" y="5688013"/>
          <p14:tracePt t="82826" x="5276850" y="5741988"/>
          <p14:tracePt t="82843" x="5276850" y="5751513"/>
          <p14:tracePt t="82859" x="5276850" y="5759450"/>
          <p14:tracePt t="82876" x="5276850" y="5768975"/>
          <p14:tracePt t="82894" x="5276850" y="5803900"/>
          <p14:tracePt t="82910" x="5268913" y="5830888"/>
          <p14:tracePt t="82927" x="5259388" y="5867400"/>
          <p14:tracePt t="82944" x="5251450" y="5894388"/>
          <p14:tracePt t="82960" x="5232400" y="5929313"/>
          <p14:tracePt t="82977" x="5224463" y="5983288"/>
          <p14:tracePt t="82993" x="5224463" y="6062663"/>
          <p14:tracePt t="83010" x="5232400" y="6153150"/>
          <p14:tracePt t="83027" x="5259388" y="6224588"/>
          <p14:tracePt t="83044" x="5276850" y="6251575"/>
          <p14:tracePt t="83098" x="5286375" y="6259513"/>
          <p14:tracePt t="83106" x="5322888" y="6286500"/>
          <p14:tracePt t="83113" x="5348288" y="6313488"/>
          <p14:tracePt t="83127" x="5402263" y="6357938"/>
          <p14:tracePt t="83144" x="5438775" y="6384925"/>
          <p14:tracePt t="83161" x="5446713" y="6402388"/>
          <p14:tracePt t="83200" x="5456238" y="6402388"/>
          <p14:tracePt t="83238" x="5465763" y="6402388"/>
          <p14:tracePt t="83246" x="5465763" y="6384925"/>
          <p14:tracePt t="83254" x="5465763" y="6367463"/>
          <p14:tracePt t="83262" x="5465763" y="6340475"/>
          <p14:tracePt t="83278" x="5465763" y="6303963"/>
          <p14:tracePt t="83295" x="5465763" y="6251575"/>
          <p14:tracePt t="83312" x="5438775" y="6197600"/>
          <p14:tracePt t="83329" x="5411788" y="6153150"/>
          <p14:tracePt t="83345" x="5384800" y="6116638"/>
          <p14:tracePt t="83362" x="5367338" y="6099175"/>
          <p14:tracePt t="83379" x="5357813" y="6089650"/>
          <p14:tracePt t="83396" x="5340350" y="6081713"/>
          <p14:tracePt t="83413" x="5303838" y="6072188"/>
          <p14:tracePt t="83429" x="5259388" y="6054725"/>
          <p14:tracePt t="83446" x="5224463" y="6045200"/>
          <p14:tracePt t="83463" x="5187950" y="6037263"/>
          <p14:tracePt t="83480" x="5180013" y="6027738"/>
          <p14:tracePt t="83496" x="5160963" y="6010275"/>
          <p14:tracePt t="83513" x="5143500" y="6010275"/>
          <p14:tracePt t="83530" x="5116513" y="6010275"/>
          <p14:tracePt t="83546" x="5072063" y="6010275"/>
          <p14:tracePt t="83563" x="5037138" y="6018213"/>
          <p14:tracePt t="83580" x="5000625" y="6027738"/>
          <p14:tracePt t="83597" x="4983163" y="6037263"/>
          <p14:tracePt t="83614" x="4973638" y="6037263"/>
          <p14:tracePt t="83630" x="4965700" y="6045200"/>
          <p14:tracePt t="83647" x="4956175" y="6054725"/>
          <p14:tracePt t="83664" x="4946650" y="6062663"/>
          <p14:tracePt t="83681" x="4929188" y="6072188"/>
          <p14:tracePt t="83697" x="4911725" y="6081713"/>
          <p14:tracePt t="83714" x="4894263" y="6089650"/>
          <p14:tracePt t="83731" x="4884738" y="6099175"/>
          <p14:tracePt t="83748" x="4867275" y="6116638"/>
          <p14:tracePt t="83764" x="4857750" y="6126163"/>
          <p14:tracePt t="83781" x="4848225" y="6134100"/>
          <p14:tracePt t="83798" x="4840288" y="6153150"/>
          <p14:tracePt t="83815" x="4830763" y="6161088"/>
          <p14:tracePt t="83831" x="4830763" y="6170613"/>
          <p14:tracePt t="83848" x="4830763" y="6180138"/>
          <p14:tracePt t="83865" x="4830763" y="6224588"/>
          <p14:tracePt t="83881" x="4830763" y="6259513"/>
          <p14:tracePt t="83898" x="4848225" y="6303963"/>
          <p14:tracePt t="83915" x="4857750" y="6348413"/>
          <p14:tracePt t="83932" x="4857750" y="6394450"/>
          <p14:tracePt t="83949" x="4867275" y="6429375"/>
          <p14:tracePt t="83966" x="4884738" y="6491288"/>
          <p14:tracePt t="83982" x="4894263" y="6527800"/>
          <p14:tracePt t="83999" x="4902200" y="6545263"/>
          <p14:tracePt t="84016" x="4911725" y="6554788"/>
          <p14:tracePt t="84032" x="4929188" y="6562725"/>
          <p14:tracePt t="84049" x="4946650" y="6572250"/>
          <p14:tracePt t="84066" x="4965700" y="6589713"/>
          <p14:tracePt t="84083" x="4983163" y="6608763"/>
          <p14:tracePt t="84100" x="5037138" y="6643688"/>
          <p14:tracePt t="84116" x="5062538" y="6661150"/>
          <p14:tracePt t="84133" x="5108575" y="6680200"/>
          <p14:tracePt t="84149" x="5133975" y="6697663"/>
          <p14:tracePt t="84166" x="5160963" y="6705600"/>
          <p14:tracePt t="84183" x="5187950" y="6715125"/>
          <p14:tracePt t="84200" x="5224463" y="6724650"/>
          <p14:tracePt t="84216" x="5268913" y="6724650"/>
          <p14:tracePt t="84233" x="5348288" y="6742113"/>
          <p14:tracePt t="84250" x="5402263" y="6742113"/>
          <p14:tracePt t="84267" x="5446713" y="6742113"/>
          <p14:tracePt t="84284" x="5491163" y="6732588"/>
          <p14:tracePt t="84300" x="5527675" y="6715125"/>
          <p14:tracePt t="84317" x="5572125" y="6697663"/>
          <p14:tracePt t="84334" x="5626100" y="6653213"/>
          <p14:tracePt t="84351" x="5643563" y="6608763"/>
          <p14:tracePt t="84367" x="5653088" y="6572250"/>
          <p14:tracePt t="84384" x="5653088" y="6518275"/>
          <p14:tracePt t="84401" x="5653088" y="6465888"/>
          <p14:tracePt t="84418" x="5653088" y="6411913"/>
          <p14:tracePt t="84435" x="5643563" y="6367463"/>
          <p14:tracePt t="84452" x="5634038" y="6313488"/>
          <p14:tracePt t="84468" x="5626100" y="6303963"/>
          <p14:tracePt t="84485" x="5608638" y="6296025"/>
          <p14:tracePt t="84502" x="5608638" y="6276975"/>
          <p14:tracePt t="84518" x="5599113" y="6269038"/>
          <p14:tracePt t="84535" x="5572125" y="6259513"/>
          <p14:tracePt t="84552" x="5554663" y="6251575"/>
          <p14:tracePt t="84568" x="5537200" y="6232525"/>
          <p14:tracePt t="84586" x="5510213" y="6224588"/>
          <p14:tracePt t="84602" x="5483225" y="6215063"/>
          <p14:tracePt t="84619" x="5446713" y="6205538"/>
          <p14:tracePt t="84635" x="5429250" y="6197600"/>
          <p14:tracePt t="84652" x="5402263" y="6180138"/>
          <p14:tracePt t="84669" x="5367338" y="6170613"/>
          <p14:tracePt t="84686" x="5330825" y="6161088"/>
          <p14:tracePt t="84703" x="5276850" y="6161088"/>
          <p14:tracePt t="84719" x="5232400" y="6161088"/>
          <p14:tracePt t="84736" x="5197475" y="6180138"/>
          <p14:tracePt t="84753" x="5160963" y="6180138"/>
          <p14:tracePt t="84770" x="5133975" y="6188075"/>
          <p14:tracePt t="84786" x="5126038" y="6197600"/>
          <p14:tracePt t="84804" x="5089525" y="6197600"/>
          <p14:tracePt t="84820" x="5045075" y="6215063"/>
          <p14:tracePt t="84837" x="4991100" y="6232525"/>
          <p14:tracePt t="84853" x="4956175" y="6251575"/>
          <p14:tracePt t="84870" x="4911725" y="6286500"/>
          <p14:tracePt t="84887" x="4884738" y="6330950"/>
          <p14:tracePt t="84904" x="4867275" y="6367463"/>
          <p14:tracePt t="84906" x="4857750" y="6384925"/>
          <p14:tracePt t="84920" x="4857750" y="6402388"/>
          <p14:tracePt t="84938" x="4857750" y="6456363"/>
          <p14:tracePt t="84954" x="4875213" y="6473825"/>
          <p14:tracePt t="84971" x="4884738" y="6491288"/>
          <p14:tracePt t="84987" x="4902200" y="6500813"/>
          <p14:tracePt t="85004" x="4911725" y="6510338"/>
          <p14:tracePt t="85021" x="4938713" y="6510338"/>
          <p14:tracePt t="85038" x="4973638" y="6500813"/>
          <p14:tracePt t="85054" x="5037138" y="6465888"/>
          <p14:tracePt t="85071" x="5153025" y="6303963"/>
          <p14:tracePt t="85088" x="5251450" y="6081713"/>
          <p14:tracePt t="85105" x="5330825" y="5759450"/>
          <p14:tracePt t="85121" x="5340350" y="5483225"/>
          <p14:tracePt t="85138" x="5259388" y="5126038"/>
          <p14:tracePt t="85155" x="5108575" y="4803775"/>
          <p14:tracePt t="85172" x="4983163" y="4554538"/>
          <p14:tracePt t="85188" x="4929188" y="4429125"/>
          <p14:tracePt t="85205" x="4875213" y="4303713"/>
          <p14:tracePt t="85222" x="4830763" y="4179888"/>
          <p14:tracePt t="85239" x="4813300" y="4071938"/>
          <p14:tracePt t="85255" x="4795838" y="3983038"/>
          <p14:tracePt t="85272" x="4786313" y="3867150"/>
          <p14:tracePt t="85289" x="4786313" y="3652838"/>
          <p14:tracePt t="85306" x="4776788" y="3571875"/>
          <p14:tracePt t="85322" x="4776788" y="3509963"/>
          <p14:tracePt t="85339" x="4776788" y="3446463"/>
          <p14:tracePt t="85356" x="4776788" y="3375025"/>
          <p14:tracePt t="85373" x="4776788" y="3303588"/>
          <p14:tracePt t="85389" x="4776788" y="3224213"/>
          <p14:tracePt t="85406" x="4786313" y="3179763"/>
          <p14:tracePt t="85408" x="4795838" y="3160713"/>
          <p14:tracePt t="85423" x="4795838" y="3133725"/>
          <p14:tracePt t="85440" x="4813300" y="3098800"/>
          <p14:tracePt t="85456" x="4840288" y="3081338"/>
          <p14:tracePt t="85473" x="4848225" y="3071813"/>
          <p14:tracePt t="85490" x="4857750" y="3062288"/>
          <p14:tracePt t="85507" x="4875213" y="3054350"/>
          <p14:tracePt t="85523" x="4884738" y="3044825"/>
          <p14:tracePt t="85540" x="4902200" y="3027363"/>
          <p14:tracePt t="85557" x="4929188" y="3027363"/>
          <p14:tracePt t="85574" x="4946650" y="3027363"/>
          <p14:tracePt t="85666" x="4946650" y="3036888"/>
          <p14:tracePt t="85674" x="4938713" y="3062288"/>
          <p14:tracePt t="85682" x="4929188" y="3089275"/>
          <p14:tracePt t="85691" x="4911725" y="3116263"/>
          <p14:tracePt t="85708" x="4884738" y="3160713"/>
          <p14:tracePt t="85724" x="4867275" y="3205163"/>
          <p14:tracePt t="85741" x="4848225" y="3224213"/>
          <p14:tracePt t="85758" x="4830763" y="3232150"/>
          <p14:tracePt t="85775" x="4830763" y="3241675"/>
          <p14:tracePt t="85792" x="4813300" y="3259138"/>
          <p14:tracePt t="85808" x="4803775" y="3276600"/>
          <p14:tracePt t="85825" x="4795838" y="3295650"/>
          <p14:tracePt t="85842" x="4776788" y="3322638"/>
          <p14:tracePt t="85859" x="4768850" y="3357563"/>
          <p14:tracePt t="85875" x="4759325" y="3402013"/>
          <p14:tracePt t="85892" x="4751388" y="3419475"/>
          <p14:tracePt t="85910" x="4741863" y="3429000"/>
          <p14:tracePt t="85926" x="4741863" y="3438525"/>
          <p14:tracePt t="85942" x="4741863" y="3446463"/>
          <p14:tracePt t="85959" x="4741863" y="3455988"/>
          <p14:tracePt t="87046" x="4741863" y="3473450"/>
          <p14:tracePt t="87052" x="4751388" y="3490913"/>
          <p14:tracePt t="87065" x="4759325" y="3517900"/>
          <p14:tracePt t="87082" x="4776788" y="3562350"/>
          <p14:tracePt t="87098" x="4795838" y="3616325"/>
          <p14:tracePt t="87115" x="4840288" y="3751263"/>
          <p14:tracePt t="87132" x="4884738" y="3822700"/>
          <p14:tracePt t="87149" x="4946650" y="3929063"/>
          <p14:tracePt t="87166" x="5000625" y="4000500"/>
          <p14:tracePt t="87182" x="5054600" y="4062413"/>
          <p14:tracePt t="87199" x="5081588" y="4125913"/>
          <p14:tracePt t="87216" x="5116513" y="4179888"/>
          <p14:tracePt t="87232" x="5153025" y="4313238"/>
          <p14:tracePt t="87249" x="5180013" y="4384675"/>
          <p14:tracePt t="87266" x="5205413" y="4429125"/>
          <p14:tracePt t="87283" x="5232400" y="4473575"/>
          <p14:tracePt t="87300" x="5241925" y="4510088"/>
          <p14:tracePt t="87316" x="5251450" y="4537075"/>
          <p14:tracePt t="87333" x="5268913" y="4581525"/>
          <p14:tracePt t="87350" x="5276850" y="4625975"/>
          <p14:tracePt t="87366" x="5286375" y="4633913"/>
          <p14:tracePt t="87383" x="5286375" y="4643438"/>
          <p14:tracePt t="87400" x="5286375" y="4652963"/>
          <p14:tracePt t="87417" x="5276850" y="4660900"/>
          <p14:tracePt t="87433" x="5268913" y="4670425"/>
          <p14:tracePt t="87450" x="5259388" y="4687888"/>
          <p14:tracePt t="87467" x="5251450" y="4697413"/>
          <p14:tracePt t="87484" x="5232400" y="4705350"/>
          <p14:tracePt t="87570" x="5224463" y="4705350"/>
          <p14:tracePt t="87688" x="5214938" y="4705350"/>
          <p14:tracePt t="87710" x="5205413" y="4705350"/>
          <p14:tracePt t="87742" x="5197475" y="4705350"/>
          <p14:tracePt t="87750" x="5197475" y="4714875"/>
          <p14:tracePt t="87758" x="5187950" y="4714875"/>
          <p14:tracePt t="87769" x="5180013" y="4724400"/>
          <p14:tracePt t="87790" x="5170488" y="4724400"/>
          <p14:tracePt t="87804" x="5170488" y="4732338"/>
          <p14:tracePt t="87884" x="5160963" y="4732338"/>
          <p14:tracePt t="87922" x="5153025" y="4732338"/>
          <p14:tracePt t="87930" x="5143500" y="4732338"/>
          <p14:tracePt t="87938" x="5143500" y="4724400"/>
          <p14:tracePt t="87953" x="5133975" y="4724400"/>
          <p14:tracePt t="87970" x="5126038" y="4714875"/>
          <p14:tracePt t="87986" x="5108575" y="4714875"/>
          <p14:tracePt t="88040" x="5108575" y="4705350"/>
          <p14:tracePt t="88056" x="5099050" y="4687888"/>
          <p14:tracePt t="88064" x="5089525" y="4687888"/>
          <p14:tracePt t="88072" x="5081588" y="4670425"/>
          <p14:tracePt t="88087" x="5072063" y="4660900"/>
          <p14:tracePt t="88104" x="5062538" y="4643438"/>
          <p14:tracePt t="88120" x="5054600" y="4643438"/>
          <p14:tracePt t="88228" x="5045075" y="4633913"/>
          <p14:tracePt t="88252" x="5037138" y="4633913"/>
          <p14:tracePt t="88258" x="5037138" y="4625975"/>
          <p14:tracePt t="88271" x="5027613" y="4625975"/>
          <p14:tracePt t="88288" x="5018088" y="4608513"/>
          <p14:tracePt t="88305" x="5010150" y="4598988"/>
          <p14:tracePt t="88323" x="4991100" y="4572000"/>
          <p14:tracePt t="88338" x="4983163" y="4554538"/>
          <p14:tracePt t="88355" x="4973638" y="4545013"/>
          <p14:tracePt t="88486" x="4965700" y="4545013"/>
          <p14:tracePt t="88620" x="4965700" y="4554538"/>
          <p14:tracePt t="89708" x="4956175" y="4554538"/>
          <p14:tracePt t="89786" x="4946650" y="4545013"/>
          <p14:tracePt t="89898" x="4938713" y="4537075"/>
          <p14:tracePt t="89912" x="4938713" y="4527550"/>
          <p14:tracePt t="89920" x="4929188" y="4527550"/>
          <p14:tracePt t="89930" x="4929188" y="4518025"/>
          <p14:tracePt t="89947" x="4919663" y="4518025"/>
          <p14:tracePt t="90187" x="4919663" y="4527550"/>
          <p14:tracePt t="90194" x="4929188" y="4527550"/>
          <p14:tracePt t="90202" x="4938713" y="4545013"/>
          <p14:tracePt t="90215" x="4946650" y="4554538"/>
          <p14:tracePt t="90232" x="4956175" y="4581525"/>
          <p14:tracePt t="90248" x="4991100" y="4633913"/>
          <p14:tracePt t="90265" x="5010150" y="4679950"/>
          <p14:tracePt t="90282" x="5027613" y="4732338"/>
          <p14:tracePt t="90299" x="5045075" y="4776788"/>
          <p14:tracePt t="90315" x="5072063" y="4813300"/>
          <p14:tracePt t="90332" x="5089525" y="4857750"/>
          <p14:tracePt t="90349" x="5108575" y="4884738"/>
          <p14:tracePt t="90367" x="5126038" y="4911725"/>
          <p14:tracePt t="90382" x="5133975" y="4938713"/>
          <p14:tracePt t="90399" x="5153025" y="4983163"/>
          <p14:tracePt t="90416" x="5170488" y="5018088"/>
          <p14:tracePt t="90433" x="5214938" y="5081588"/>
          <p14:tracePt t="90449" x="5259388" y="5133975"/>
          <p14:tracePt t="90466" x="5303838" y="5180013"/>
          <p14:tracePt t="90483" x="5348288" y="5241925"/>
          <p14:tracePt t="90501" x="5419725" y="5330825"/>
          <p14:tracePt t="90516" x="5473700" y="5394325"/>
          <p14:tracePt t="90533" x="5510213" y="5429250"/>
          <p14:tracePt t="90550" x="5518150" y="5465763"/>
          <p14:tracePt t="90567" x="5527675" y="5491163"/>
          <p14:tracePt t="90583" x="5554663" y="5527675"/>
          <p14:tracePt t="90600" x="5572125" y="5562600"/>
          <p14:tracePt t="90617" x="5626100" y="5643563"/>
          <p14:tracePt t="90634" x="5680075" y="5697538"/>
          <p14:tracePt t="90650" x="5741988" y="5751513"/>
          <p14:tracePt t="90667" x="5786438" y="5795963"/>
          <p14:tracePt t="90684" x="5830888" y="5830888"/>
          <p14:tracePt t="90701" x="5875338" y="5867400"/>
          <p14:tracePt t="90718" x="5919788" y="5902325"/>
          <p14:tracePt t="90734" x="5956300" y="5946775"/>
          <p14:tracePt t="90751" x="6010275" y="5991225"/>
          <p14:tracePt t="90768" x="6054725" y="6037263"/>
          <p14:tracePt t="90784" x="6089650" y="6054725"/>
          <p14:tracePt t="90801" x="6108700" y="6072188"/>
          <p14:tracePt t="90818" x="6116638" y="6072188"/>
          <p14:tracePt t="90835" x="6126163" y="6081713"/>
          <p14:tracePt t="90914" x="6126163" y="6072188"/>
          <p14:tracePt t="90930" x="6116638" y="6054725"/>
          <p14:tracePt t="90946" x="6099175" y="6045200"/>
          <p14:tracePt t="90954" x="6099175" y="6018213"/>
          <p14:tracePt t="90962" x="6081713" y="6000750"/>
          <p14:tracePt t="90970" x="6072188" y="6000750"/>
          <p14:tracePt t="90986" x="6054725" y="5965825"/>
          <p14:tracePt t="91002" x="6018213" y="5929313"/>
          <p14:tracePt t="91019" x="5973763" y="5875338"/>
          <p14:tracePt t="91036" x="5929313" y="5830888"/>
          <p14:tracePt t="91053" x="5894388" y="5768975"/>
          <p14:tracePt t="91069" x="5848350" y="5705475"/>
          <p14:tracePt t="91086" x="5768975" y="5616575"/>
          <p14:tracePt t="91103" x="5705475" y="5554663"/>
          <p14:tracePt t="91120" x="5634038" y="5473700"/>
          <p14:tracePt t="91136" x="5562600" y="5419725"/>
          <p14:tracePt t="91153" x="5518150" y="5375275"/>
          <p14:tracePt t="91170" x="5483225" y="5330825"/>
          <p14:tracePt t="91186" x="5419725" y="5276850"/>
          <p14:tracePt t="91204" x="5313363" y="5180013"/>
          <p14:tracePt t="91220" x="5268913" y="5133975"/>
          <p14:tracePt t="91237" x="5214938" y="5081588"/>
          <p14:tracePt t="91254" x="5170488" y="5045075"/>
          <p14:tracePt t="91270" x="5133975" y="5000625"/>
          <p14:tracePt t="91287" x="5099050" y="4965700"/>
          <p14:tracePt t="91304" x="5072063" y="4946650"/>
          <p14:tracePt t="91321" x="5054600" y="4938713"/>
          <p14:tracePt t="91339" x="5037138" y="4919663"/>
          <p14:tracePt t="91354" x="5027613" y="4902200"/>
          <p14:tracePt t="91371" x="5000625" y="4884738"/>
          <p14:tracePt t="91387" x="4973638" y="4857750"/>
          <p14:tracePt t="91404" x="4965700" y="4848225"/>
          <p14:tracePt t="91421" x="4956175" y="4840288"/>
          <p14:tracePt t="91438" x="4946650" y="4830763"/>
          <p14:tracePt t="91455" x="4929188" y="4822825"/>
          <p14:tracePt t="91472" x="4929188" y="4813300"/>
          <p14:tracePt t="91682" x="4946650" y="4822825"/>
          <p14:tracePt t="91690" x="4946650" y="4830763"/>
          <p14:tracePt t="91698" x="4965700" y="4840288"/>
          <p14:tracePt t="91707" x="4973638" y="4840288"/>
          <p14:tracePt t="91723" x="4991100" y="4867275"/>
          <p14:tracePt t="91739" x="5000625" y="4875213"/>
          <p14:tracePt t="91756" x="5010150" y="4884738"/>
          <p14:tracePt t="91773" x="5027613" y="4902200"/>
          <p14:tracePt t="91790" x="5054600" y="4938713"/>
          <p14:tracePt t="91806" x="5116513" y="5000625"/>
          <p14:tracePt t="91823" x="5160963" y="5054600"/>
          <p14:tracePt t="91840" x="5205413" y="5099050"/>
          <p14:tracePt t="91857" x="5268913" y="5170488"/>
          <p14:tracePt t="91873" x="5330825" y="5232400"/>
          <p14:tracePt t="91890" x="5394325" y="5286375"/>
          <p14:tracePt t="91907" x="5465763" y="5348288"/>
          <p14:tracePt t="91924" x="5545138" y="5419725"/>
          <p14:tracePt t="91941" x="5589588" y="5456238"/>
          <p14:tracePt t="91957" x="5626100" y="5491163"/>
          <p14:tracePt t="91974" x="5653088" y="5518150"/>
          <p14:tracePt t="91991" x="5670550" y="5545138"/>
          <p14:tracePt t="92008" x="5680075" y="5562600"/>
          <p14:tracePt t="92024" x="5697538" y="5589588"/>
          <p14:tracePt t="92041" x="5715000" y="5616575"/>
          <p14:tracePt t="92058" x="5741988" y="5643563"/>
          <p14:tracePt t="92075" x="5751513" y="5653088"/>
          <p14:tracePt t="92668" x="5741988" y="5643563"/>
          <p14:tracePt t="92677" x="5724525" y="5616575"/>
          <p14:tracePt t="92685" x="5705475" y="5599113"/>
          <p14:tracePt t="92694" x="5680075" y="5581650"/>
          <p14:tracePt t="92711" x="5626100" y="5518150"/>
          <p14:tracePt t="92728" x="5537200" y="5402263"/>
          <p14:tracePt t="92745" x="5446713" y="5340350"/>
          <p14:tracePt t="92762" x="5340350" y="5241925"/>
          <p14:tracePt t="92778" x="5276850" y="5180013"/>
          <p14:tracePt t="92795" x="5224463" y="5133975"/>
          <p14:tracePt t="92812" x="5160963" y="5062538"/>
          <p14:tracePt t="92828" x="5099050" y="5000625"/>
          <p14:tracePt t="92845" x="5054600" y="4956175"/>
          <p14:tracePt t="92862" x="5027613" y="4929188"/>
          <p14:tracePt t="92879" x="5000625" y="4884738"/>
          <p14:tracePt t="92896" x="4965700" y="4830763"/>
          <p14:tracePt t="92912" x="4938713" y="4803775"/>
          <p14:tracePt t="92929" x="4911725" y="4759325"/>
          <p14:tracePt t="92946" x="4884738" y="4724400"/>
          <p14:tracePt t="92962" x="4875213" y="4687888"/>
          <p14:tracePt t="92979" x="4857750" y="4652963"/>
          <p14:tracePt t="92996" x="4830763" y="4608513"/>
          <p14:tracePt t="93013" x="4813300" y="4572000"/>
          <p14:tracePt t="93030" x="4751388" y="4491038"/>
          <p14:tracePt t="93046" x="4732338" y="4456113"/>
          <p14:tracePt t="93063" x="4714875" y="4429125"/>
          <p14:tracePt t="93080" x="4714875" y="4419600"/>
          <p14:tracePt t="93186" x="4714875" y="4411663"/>
          <p14:tracePt t="93202" x="4714875" y="4402138"/>
          <p14:tracePt t="93211" x="4714875" y="4394200"/>
          <p14:tracePt t="93227" x="4714875" y="4384675"/>
          <p14:tracePt t="93256" x="4714875" y="4375150"/>
          <p14:tracePt t="93310" x="4724400" y="4375150"/>
          <p14:tracePt t="93318" x="4732338" y="4375150"/>
          <p14:tracePt t="93326" x="4732338" y="4384675"/>
          <p14:tracePt t="93334" x="4741863" y="4384675"/>
          <p14:tracePt t="93390" x="4751388" y="4384675"/>
          <p14:tracePt t="93413" x="4751388" y="4394200"/>
          <p14:tracePt t="93429" x="4759325" y="4402138"/>
          <p14:tracePt t="93436" x="4768850" y="4402138"/>
          <p14:tracePt t="93476" x="4776788" y="4411663"/>
          <p14:tracePt t="93546" x="4786313" y="4419600"/>
          <p14:tracePt t="93587" x="4786313" y="4429125"/>
          <p14:tracePt t="93594" x="4795838" y="4438650"/>
          <p14:tracePt t="93633" x="4803775" y="4446588"/>
          <p14:tracePt t="93681" x="4813300" y="4456113"/>
          <p14:tracePt t="93694" x="4822825" y="4465638"/>
          <p14:tracePt t="93702" x="4822825" y="4473575"/>
          <p14:tracePt t="93717" x="4830763" y="4483100"/>
          <p14:tracePt t="93733" x="4840288" y="4500563"/>
          <p14:tracePt t="93750" x="4867275" y="4554538"/>
          <p14:tracePt t="93767" x="4884738" y="4598988"/>
          <p14:tracePt t="93784" x="4894263" y="4625975"/>
          <p14:tracePt t="93800" x="4902200" y="4643438"/>
          <p14:tracePt t="93817" x="4911725" y="4652963"/>
          <p14:tracePt t="93834" x="4911725" y="4660900"/>
          <p14:tracePt t="93850" x="4919663" y="4670425"/>
          <p14:tracePt t="93867" x="4929188" y="4679950"/>
          <p14:tracePt t="93884" x="4929188" y="4687888"/>
          <p14:tracePt t="93961" x="4929188" y="4697413"/>
          <p14:tracePt t="94032" x="4929188" y="4705350"/>
          <p14:tracePt t="94040" x="4938713" y="4705350"/>
          <p14:tracePt t="94055" x="4938713" y="4714875"/>
          <p14:tracePt t="94070" x="4946650" y="4724400"/>
          <p14:tracePt t="94094" x="4956175" y="4732338"/>
          <p14:tracePt t="94103" x="4965700" y="4741863"/>
          <p14:tracePt t="94119" x="4983163" y="4776788"/>
          <p14:tracePt t="94135" x="5000625" y="4813300"/>
          <p14:tracePt t="94152" x="5027613" y="4867275"/>
          <p14:tracePt t="94169" x="5062538" y="4911725"/>
          <p14:tracePt t="94186" x="5108575" y="4965700"/>
          <p14:tracePt t="94202" x="5153025" y="5027613"/>
          <p14:tracePt t="94219" x="5187950" y="5062538"/>
          <p14:tracePt t="94236" x="5241925" y="5126038"/>
          <p14:tracePt t="94253" x="5295900" y="5180013"/>
          <p14:tracePt t="94269" x="5348288" y="5232400"/>
          <p14:tracePt t="94286" x="5402263" y="5276850"/>
          <p14:tracePt t="94303" x="5456238" y="5322888"/>
          <p14:tracePt t="94320" x="5500688" y="5357813"/>
          <p14:tracePt t="94336" x="5545138" y="5384800"/>
          <p14:tracePt t="94353" x="5608638" y="5429250"/>
          <p14:tracePt t="94370" x="5634038" y="5456238"/>
          <p14:tracePt t="94387" x="5670550" y="5473700"/>
          <p14:tracePt t="94403" x="5697538" y="5483225"/>
          <p14:tracePt t="94420" x="5715000" y="5500688"/>
          <p14:tracePt t="94437" x="5724525" y="5510213"/>
          <p14:tracePt t="94454" x="5741988" y="5527675"/>
          <p14:tracePt t="94470" x="5759450" y="5545138"/>
          <p14:tracePt t="94487" x="5768975" y="5572125"/>
          <p14:tracePt t="94504" x="5795963" y="5608638"/>
          <p14:tracePt t="94521" x="5813425" y="5634038"/>
          <p14:tracePt t="94537" x="5840413" y="5661025"/>
          <p14:tracePt t="94554" x="5857875" y="5670550"/>
          <p14:tracePt t="94571" x="5867400" y="5670550"/>
          <p14:tracePt t="94588" x="5867400" y="5680075"/>
          <p14:tracePt t="94626" x="5875338" y="5680075"/>
          <p14:tracePt t="96039" x="5875338" y="5688013"/>
          <p14:tracePt t="96053" x="5875338" y="5697538"/>
          <p14:tracePt t="96391" x="5875338" y="5705475"/>
          <p14:tracePt t="96397" x="5867400" y="5705475"/>
          <p14:tracePt t="96633" x="5875338" y="5705475"/>
          <p14:tracePt t="96649" x="5875338" y="5697538"/>
          <p14:tracePt t="96657" x="5884863" y="5688013"/>
          <p14:tracePt t="96751" x="5875338" y="5697538"/>
          <p14:tracePt t="96767" x="5867400" y="5697538"/>
          <p14:tracePt t="96781" x="5857875" y="5697538"/>
          <p14:tracePt t="96789" x="5848350" y="5705475"/>
          <p14:tracePt t="96804" x="5830888" y="5705475"/>
          <p14:tracePt t="96816" x="5813425" y="5715000"/>
          <p14:tracePt t="96833" x="5724525" y="5715000"/>
          <p14:tracePt t="96850" x="5616575" y="5715000"/>
          <p14:tracePt t="96866" x="5491163" y="5697538"/>
          <p14:tracePt t="96883" x="5322888" y="5616575"/>
          <p14:tracePt t="96900" x="5259388" y="5537200"/>
          <p14:tracePt t="96916" x="5153025" y="5384800"/>
          <p14:tracePt t="96933" x="5072063" y="5224463"/>
          <p14:tracePt t="96950" x="5010150" y="5062538"/>
          <p14:tracePt t="96967" x="4938713" y="4894263"/>
          <p14:tracePt t="96984" x="4822825" y="4643438"/>
          <p14:tracePt t="97000" x="4751388" y="4537075"/>
          <p14:tracePt t="97017" x="4705350" y="4446588"/>
          <p14:tracePt t="97034" x="4679950" y="4394200"/>
          <p14:tracePt t="97050" x="4660900" y="4340225"/>
          <p14:tracePt t="97067" x="4633913" y="4303713"/>
          <p14:tracePt t="97084" x="4598988" y="4259263"/>
          <p14:tracePt t="97101" x="4581525" y="4232275"/>
          <p14:tracePt t="97118" x="4554538" y="4197350"/>
          <p14:tracePt t="97134" x="4537075" y="4152900"/>
          <p14:tracePt t="97151" x="4483100" y="4054475"/>
          <p14:tracePt t="97168" x="4446588" y="3929063"/>
          <p14:tracePt t="97185" x="4438650" y="3857625"/>
          <p14:tracePt t="97201" x="4438650" y="3813175"/>
          <p14:tracePt t="97218" x="4438650" y="3768725"/>
          <p14:tracePt t="97235" x="4429125" y="3741738"/>
          <p14:tracePt t="97252" x="4419600" y="3714750"/>
          <p14:tracePt t="97268" x="4402138" y="3679825"/>
          <p14:tracePt t="97285" x="4394200" y="3660775"/>
          <p14:tracePt t="97302" x="4384675" y="3652838"/>
          <p14:tracePt t="97319" x="4384675" y="3643313"/>
          <p14:tracePt t="97335" x="4384675" y="3625850"/>
          <p14:tracePt t="97352" x="4384675" y="3589338"/>
          <p14:tracePt t="97369" x="4384675" y="3562350"/>
          <p14:tracePt t="97386" x="4384675" y="3536950"/>
          <p14:tracePt t="97495" x="4384675" y="3554413"/>
          <p14:tracePt t="97510" x="4384675" y="3571875"/>
          <p14:tracePt t="97519" x="4384675" y="3581400"/>
          <p14:tracePt t="97527" x="4375150" y="3598863"/>
          <p14:tracePt t="97537" x="4367213" y="3616325"/>
          <p14:tracePt t="97553" x="4357688" y="3652838"/>
          <p14:tracePt t="97570" x="4340225" y="3697288"/>
          <p14:tracePt t="97587" x="4322763" y="3768725"/>
          <p14:tracePt t="97604" x="4286250" y="3867150"/>
          <p14:tracePt t="97620" x="4259263" y="4081463"/>
          <p14:tracePt t="97637" x="4251325" y="4224338"/>
          <p14:tracePt t="97654" x="4259263" y="4357688"/>
          <p14:tracePt t="97671" x="4286250" y="4465638"/>
          <p14:tracePt t="97687" x="4313238" y="4545013"/>
          <p14:tracePt t="97704" x="4313238" y="4598988"/>
          <p14:tracePt t="97721" x="4330700" y="4687888"/>
          <p14:tracePt t="97737" x="4340225" y="4732338"/>
          <p14:tracePt t="97754" x="4357688" y="4786313"/>
          <p14:tracePt t="97771" x="4357688" y="4822825"/>
          <p14:tracePt t="97788" x="4357688" y="4875213"/>
          <p14:tracePt t="97805" x="4357688" y="4938713"/>
          <p14:tracePt t="97821" x="4357688" y="5010150"/>
          <p14:tracePt t="97838" x="4357688" y="5143500"/>
          <p14:tracePt t="97855" x="4357688" y="5214938"/>
          <p14:tracePt t="97872" x="4367213" y="5295900"/>
          <p14:tracePt t="97888" x="4375150" y="5348288"/>
          <p14:tracePt t="97905" x="4394200" y="5394325"/>
          <p14:tracePt t="97922" x="4402138" y="5438775"/>
          <p14:tracePt t="97939" x="4402138" y="5483225"/>
          <p14:tracePt t="97955" x="4402138" y="5518150"/>
          <p14:tracePt t="97973" x="4402138" y="5572125"/>
          <p14:tracePt t="97989" x="4402138" y="5608638"/>
          <p14:tracePt t="98006" x="4402138" y="5634038"/>
          <p14:tracePt t="98022" x="4402138" y="5643563"/>
          <p14:tracePt t="98039" x="4411663" y="5661025"/>
          <p14:tracePt t="98056" x="4419600" y="5661025"/>
          <p14:tracePt t="98073" x="4429125" y="5670550"/>
          <p14:tracePt t="98089" x="4446588" y="5670550"/>
          <p14:tracePt t="98106" x="4456113" y="5670550"/>
          <p14:tracePt t="98123" x="4465638" y="5634038"/>
          <p14:tracePt t="98140" x="4483100" y="5581650"/>
          <p14:tracePt t="98156" x="4500563" y="5491163"/>
          <p14:tracePt t="98173" x="4500563" y="5402263"/>
          <p14:tracePt t="98191" x="4500563" y="5313363"/>
          <p14:tracePt t="98207" x="4518025" y="5259388"/>
          <p14:tracePt t="98223" x="4537075" y="5170488"/>
          <p14:tracePt t="98240" x="4554538" y="5027613"/>
          <p14:tracePt t="98257" x="4572000" y="4857750"/>
          <p14:tracePt t="98274" x="4572000" y="4697413"/>
          <p14:tracePt t="98291" x="4562475" y="4581525"/>
          <p14:tracePt t="98307" x="4545013" y="4491038"/>
          <p14:tracePt t="98324" x="4527550" y="4375150"/>
          <p14:tracePt t="98341" x="4500563" y="4276725"/>
          <p14:tracePt t="98357" x="4446588" y="4179888"/>
          <p14:tracePt t="98374" x="4411663" y="4081463"/>
          <p14:tracePt t="98391" x="4394200" y="4010025"/>
          <p14:tracePt t="98408" x="4384675" y="3929063"/>
          <p14:tracePt t="98424" x="4367213" y="3848100"/>
          <p14:tracePt t="98441" x="4348163" y="3803650"/>
          <p14:tracePt t="98458" x="4348163" y="3768725"/>
          <p14:tracePt t="98475" x="4348163" y="3741738"/>
          <p14:tracePt t="98492" x="4340225" y="3697288"/>
          <p14:tracePt t="98508" x="4330700" y="3660775"/>
          <p14:tracePt t="98525" x="4330700" y="3625850"/>
          <p14:tracePt t="98542" x="4330700" y="3581400"/>
          <p14:tracePt t="98559" x="4330700" y="3544888"/>
          <p14:tracePt t="98575" x="4330700" y="3509963"/>
          <p14:tracePt t="98592" x="4330700" y="3490913"/>
          <p14:tracePt t="98609" x="4330700" y="3482975"/>
          <p14:tracePt t="98685" x="4330700" y="3490913"/>
          <p14:tracePt t="98693" x="4322763" y="3517900"/>
          <p14:tracePt t="98701" x="4313238" y="3536950"/>
          <p14:tracePt t="98709" x="4303713" y="3554413"/>
          <p14:tracePt t="98726" x="4295775" y="3581400"/>
          <p14:tracePt t="98743" x="4286250" y="3625850"/>
          <p14:tracePt t="98760" x="4268788" y="3670300"/>
          <p14:tracePt t="98776" x="4251325" y="3759200"/>
          <p14:tracePt t="98793" x="4232275" y="3875088"/>
          <p14:tracePt t="98811" x="4224338" y="4098925"/>
          <p14:tracePt t="98827" x="4224338" y="4251325"/>
          <p14:tracePt t="98843" x="4259263" y="4419600"/>
          <p14:tracePt t="98860" x="4276725" y="4581525"/>
          <p14:tracePt t="98877" x="4295775" y="4714875"/>
          <p14:tracePt t="98894" x="4313238" y="4857750"/>
          <p14:tracePt t="98911" x="4330700" y="5000625"/>
          <p14:tracePt t="98913" x="4357688" y="5089525"/>
          <p14:tracePt t="98927" x="4411663" y="5259388"/>
          <p14:tracePt t="98944" x="4465638" y="5446713"/>
          <p14:tracePt t="98961" x="4483100" y="5589588"/>
          <p14:tracePt t="98978" x="4500563" y="5680075"/>
          <p14:tracePt t="98994" x="4510088" y="5724525"/>
          <p14:tracePt t="99011" x="4518025" y="5751513"/>
          <p14:tracePt t="99028" x="4537075" y="5759450"/>
          <p14:tracePt t="99093" x="4545013" y="5741988"/>
          <p14:tracePt t="99099" x="4554538" y="5732463"/>
          <p14:tracePt t="99111" x="4554538" y="5715000"/>
          <p14:tracePt t="99128" x="4572000" y="5680075"/>
          <p14:tracePt t="99145" x="4616450" y="5626100"/>
          <p14:tracePt t="99162" x="4705350" y="5537200"/>
          <p14:tracePt t="99179" x="4902200" y="5313363"/>
          <p14:tracePt t="99195" x="5089525" y="5054600"/>
          <p14:tracePt t="99212" x="5232400" y="4822825"/>
          <p14:tracePt t="99229" x="5375275" y="4660900"/>
          <p14:tracePt t="99245" x="5518150" y="4589463"/>
          <p14:tracePt t="99262" x="5626100" y="4554538"/>
          <p14:tracePt t="99279" x="5732463" y="4537075"/>
          <p14:tracePt t="99296" x="5857875" y="4518025"/>
          <p14:tracePt t="99312" x="5902325" y="4491038"/>
          <p14:tracePt t="99329" x="5956300" y="4456113"/>
          <p14:tracePt t="99346" x="6000750" y="4411663"/>
          <p14:tracePt t="99363" x="6018213" y="4375150"/>
          <p14:tracePt t="99380" x="6045200" y="4340225"/>
          <p14:tracePt t="99397" x="6081713" y="4276725"/>
          <p14:tracePt t="99413" x="6108700" y="4241800"/>
          <p14:tracePt t="99430" x="6126163" y="4197350"/>
          <p14:tracePt t="99446" x="6143625" y="4160838"/>
          <p14:tracePt t="99463" x="6161088" y="4143375"/>
          <p14:tracePt t="99480" x="6170613" y="4133850"/>
          <p14:tracePt t="99497" x="6180138" y="4125913"/>
          <p14:tracePt t="99513" x="6188075" y="4116388"/>
          <p14:tracePt t="99665" x="6188075" y="4098925"/>
          <p14:tracePt t="99673" x="6188075" y="4089400"/>
          <p14:tracePt t="99845" x="6188075" y="4081463"/>
          <p14:tracePt t="99853" x="6188075" y="4071938"/>
          <p14:tracePt t="99875" x="6188075" y="4062413"/>
          <p14:tracePt t="99901" x="6180138" y="4062413"/>
          <p14:tracePt t="99907" x="6170613" y="4054475"/>
          <p14:tracePt t="99916" x="6161088" y="4044950"/>
          <p14:tracePt t="99932" x="6089650" y="4017963"/>
          <p14:tracePt t="99949" x="6000750" y="3965575"/>
          <p14:tracePt t="99966" x="5875338" y="3894138"/>
          <p14:tracePt t="99983" x="5759450" y="3822700"/>
          <p14:tracePt t="99999" x="5653088" y="3741738"/>
          <p14:tracePt t="100017" x="5518150" y="3616325"/>
          <p14:tracePt t="100033" x="5446713" y="3536950"/>
          <p14:tracePt t="100050" x="5375275" y="3473450"/>
          <p14:tracePt t="100067" x="5303838" y="3411538"/>
          <p14:tracePt t="100083" x="5251450" y="3357563"/>
          <p14:tracePt t="100100" x="5187950" y="3330575"/>
          <p14:tracePt t="100117" x="5143500" y="3286125"/>
          <p14:tracePt t="100134" x="5081588" y="3251200"/>
          <p14:tracePt t="100150" x="4983163" y="3197225"/>
          <p14:tracePt t="100167" x="4875213" y="3152775"/>
          <p14:tracePt t="100184" x="4724400" y="3081338"/>
          <p14:tracePt t="100201" x="4572000" y="3000375"/>
          <p14:tracePt t="100217" x="4446588" y="2928938"/>
          <p14:tracePt t="100235" x="4286250" y="2857500"/>
          <p14:tracePt t="100251" x="4205288" y="2830513"/>
          <p14:tracePt t="100268" x="4152900" y="2813050"/>
          <p14:tracePt t="100284" x="4108450" y="2803525"/>
          <p14:tracePt t="100301" x="4062413" y="2786063"/>
          <p14:tracePt t="100318" x="4027488" y="2776538"/>
          <p14:tracePt t="100334" x="3983038" y="2759075"/>
          <p14:tracePt t="100351" x="3946525" y="2751138"/>
          <p14:tracePt t="100368" x="3902075" y="2741613"/>
          <p14:tracePt t="100385" x="3884613" y="2741613"/>
          <p14:tracePt t="100402" x="3857625" y="2741613"/>
          <p14:tracePt t="100418" x="3822700" y="2741613"/>
          <p14:tracePt t="100435" x="3786188" y="2759075"/>
          <p14:tracePt t="100452" x="3759200" y="2768600"/>
          <p14:tracePt t="100469" x="3741738" y="2786063"/>
          <p14:tracePt t="100485" x="3697288" y="2803525"/>
          <p14:tracePt t="100502" x="3660775" y="2840038"/>
          <p14:tracePt t="100519" x="3625850" y="2867025"/>
          <p14:tracePt t="100535" x="3598863" y="2894013"/>
          <p14:tracePt t="100552" x="3581400" y="2911475"/>
          <p14:tracePt t="100569" x="3562350" y="2938463"/>
          <p14:tracePt t="100586" x="3562350" y="2955925"/>
          <p14:tracePt t="100602" x="3544888" y="3009900"/>
          <p14:tracePt t="100619" x="3544888" y="3062288"/>
          <p14:tracePt t="100636" x="3544888" y="3133725"/>
          <p14:tracePt t="100653" x="3554413" y="3197225"/>
          <p14:tracePt t="100670" x="3554413" y="3241675"/>
          <p14:tracePt t="100686" x="3562350" y="3276600"/>
          <p14:tracePt t="100703" x="3571875" y="3313113"/>
          <p14:tracePt t="100721" x="3581400" y="3375025"/>
          <p14:tracePt t="100737" x="3616325" y="3411538"/>
          <p14:tracePt t="100753" x="3670300" y="3455988"/>
          <p14:tracePt t="100770" x="3714750" y="3500438"/>
          <p14:tracePt t="100787" x="3759200" y="3527425"/>
          <p14:tracePt t="100804" x="3786188" y="3544888"/>
          <p14:tracePt t="100820" x="3795713" y="3554413"/>
          <p14:tracePt t="100837" x="3822700" y="3562350"/>
          <p14:tracePt t="100855" x="3875088" y="3581400"/>
          <p14:tracePt t="100871" x="3911600" y="3598863"/>
          <p14:tracePt t="100887" x="3956050" y="3616325"/>
          <p14:tracePt t="100904" x="3990975" y="3633788"/>
          <p14:tracePt t="100921" x="4010025" y="3643313"/>
          <p14:tracePt t="100938" x="4017963" y="3643313"/>
          <p14:tracePt t="100954" x="4027488" y="3643313"/>
          <p14:tracePt t="101223" x="4027488" y="3652838"/>
          <p14:tracePt t="101355" x="4037013" y="3652838"/>
          <p14:tracePt t="101371" x="4044950" y="3652838"/>
          <p14:tracePt t="101387" x="4054475" y="3652838"/>
          <p14:tracePt t="101396" x="4054475" y="3660775"/>
          <p14:tracePt t="101411" x="4062413" y="3670300"/>
          <p14:tracePt t="101427" x="4081463" y="3679825"/>
          <p14:tracePt t="101443" x="4089400" y="3679825"/>
          <p14:tracePt t="101457" x="4108450" y="3679825"/>
          <p14:tracePt t="101474" x="4133850" y="3679825"/>
          <p14:tracePt t="101491" x="4160838" y="3687763"/>
          <p14:tracePt t="101507" x="4187825" y="3687763"/>
          <p14:tracePt t="101524" x="4214813" y="3705225"/>
          <p14:tracePt t="101541" x="4232275" y="3705225"/>
          <p14:tracePt t="101558" x="4241800" y="3705225"/>
          <p14:tracePt t="101574" x="4259263" y="3714750"/>
          <p14:tracePt t="101591" x="4268788" y="3714750"/>
          <p14:tracePt t="101608" x="4276725" y="3714750"/>
          <p14:tracePt t="101641" x="4295775" y="3714750"/>
          <p14:tracePt t="101658" x="4322763" y="3714750"/>
          <p14:tracePt t="101675" x="4357688" y="3714750"/>
          <p14:tracePt t="101692" x="4394200" y="3714750"/>
          <p14:tracePt t="101709" x="4438650" y="3714750"/>
          <p14:tracePt t="101725" x="4465638" y="3714750"/>
          <p14:tracePt t="101742" x="4473575" y="3714750"/>
          <p14:tracePt t="101759" x="4491038" y="3705225"/>
          <p14:tracePt t="101775" x="4500563" y="3705225"/>
          <p14:tracePt t="101792" x="4510088" y="3697288"/>
          <p14:tracePt t="101809" x="4518025" y="3687763"/>
          <p14:tracePt t="101826" x="4537075" y="3679825"/>
          <p14:tracePt t="101842" x="4554538" y="3679825"/>
          <p14:tracePt t="101859" x="4562475" y="3670300"/>
          <p14:tracePt t="101876" x="4581525" y="3660775"/>
          <p14:tracePt t="101893" x="4598988" y="3652838"/>
          <p14:tracePt t="101909" x="4616450" y="3643313"/>
          <p14:tracePt t="101912" x="4625975" y="3625850"/>
          <p14:tracePt t="101927" x="4633913" y="3616325"/>
          <p14:tracePt t="101943" x="4633913" y="3598863"/>
          <p14:tracePt t="101960" x="4633913" y="3571875"/>
          <p14:tracePt t="101976" x="4633913" y="3554413"/>
          <p14:tracePt t="101993" x="4643438" y="3527425"/>
          <p14:tracePt t="102010" x="4643438" y="3509963"/>
          <p14:tracePt t="102027" x="4652963" y="3490913"/>
          <p14:tracePt t="102044" x="4652963" y="3482975"/>
          <p14:tracePt t="102061" x="4652963" y="3465513"/>
          <p14:tracePt t="102077" x="4652963" y="3455988"/>
          <p14:tracePt t="102094" x="4652963" y="3438525"/>
          <p14:tracePt t="102111" x="4643438" y="3419475"/>
          <p14:tracePt t="102127" x="4643438" y="3394075"/>
          <p14:tracePt t="102144" x="4633913" y="3375025"/>
          <p14:tracePt t="102161" x="4625975" y="3367088"/>
          <p14:tracePt t="102178" x="4616450" y="3348038"/>
          <p14:tracePt t="102194" x="4608513" y="3340100"/>
          <p14:tracePt t="102211" x="4598988" y="3330575"/>
          <p14:tracePt t="102228" x="4589463" y="3322638"/>
          <p14:tracePt t="102245" x="4572000" y="3303588"/>
          <p14:tracePt t="102261" x="4545013" y="3268663"/>
          <p14:tracePt t="102278" x="4483100" y="3205163"/>
          <p14:tracePt t="102295" x="4465638" y="3179763"/>
          <p14:tracePt t="102311" x="4446588" y="3170238"/>
          <p14:tracePt t="102328" x="4438650" y="3160713"/>
          <p14:tracePt t="102345" x="4419600" y="3152775"/>
          <p14:tracePt t="102362" x="4411663" y="3152775"/>
          <p14:tracePt t="102379" x="4394200" y="3133725"/>
          <p14:tracePt t="102395" x="4384675" y="3133725"/>
          <p14:tracePt t="102413" x="4367213" y="3125788"/>
          <p14:tracePt t="102429" x="4348163" y="3125788"/>
          <p14:tracePt t="102446" x="4330700" y="3116263"/>
          <p14:tracePt t="102462" x="4303713" y="3116263"/>
          <p14:tracePt t="102479" x="4268788" y="3108325"/>
          <p14:tracePt t="102496" x="4232275" y="3098800"/>
          <p14:tracePt t="102513" x="4197350" y="3089275"/>
          <p14:tracePt t="102529" x="4152900" y="3089275"/>
          <p14:tracePt t="102546" x="4098925" y="3089275"/>
          <p14:tracePt t="102563" x="4062413" y="3098800"/>
          <p14:tracePt t="102580" x="4044950" y="3098800"/>
          <p14:tracePt t="102596" x="4010025" y="3098800"/>
          <p14:tracePt t="102613" x="3990975" y="3108325"/>
          <p14:tracePt t="102630" x="3965575" y="3116263"/>
          <p14:tracePt t="102647" x="3938588" y="3125788"/>
          <p14:tracePt t="102663" x="3894138" y="3143250"/>
          <p14:tracePt t="102680" x="3867150" y="3152775"/>
          <p14:tracePt t="102697" x="3840163" y="3152775"/>
          <p14:tracePt t="102714" x="3822700" y="3160713"/>
          <p14:tracePt t="102730" x="3813175" y="3170238"/>
          <p14:tracePt t="102747" x="3803650" y="3170238"/>
          <p14:tracePt t="102764" x="3786188" y="3170238"/>
          <p14:tracePt t="102781" x="3776663" y="3179763"/>
          <p14:tracePt t="102797" x="3768725" y="3187700"/>
          <p14:tracePt t="102814" x="3751263" y="3197225"/>
          <p14:tracePt t="102831" x="3741738" y="3205163"/>
          <p14:tracePt t="102848" x="3732213" y="3214688"/>
          <p14:tracePt t="102864" x="3724275" y="3232150"/>
          <p14:tracePt t="102881" x="3714750" y="3241675"/>
          <p14:tracePt t="102899" x="3697288" y="3251200"/>
          <p14:tracePt t="102915" x="3687763" y="3268663"/>
          <p14:tracePt t="102931" x="3679825" y="3286125"/>
          <p14:tracePt t="102948" x="3660775" y="3313113"/>
          <p14:tracePt t="102965" x="3652838" y="3330575"/>
          <p14:tracePt t="102982" x="3643313" y="3340100"/>
          <p14:tracePt t="102999" x="3633788" y="3357563"/>
          <p14:tracePt t="103015" x="3616325" y="3375025"/>
          <p14:tracePt t="103032" x="3616325" y="3384550"/>
          <p14:tracePt t="103049" x="3616325" y="3394075"/>
          <p14:tracePt t="103065" x="3616325" y="3402013"/>
          <p14:tracePt t="103082" x="3616325" y="3411538"/>
          <p14:tracePt t="103099" x="3616325" y="3419475"/>
          <p14:tracePt t="103116" x="3616325" y="3429000"/>
          <p14:tracePt t="103133" x="3616325" y="3446463"/>
          <p14:tracePt t="103149" x="3625850" y="3455988"/>
          <p14:tracePt t="103166" x="3633788" y="3465513"/>
          <p14:tracePt t="103183" x="3652838" y="3482975"/>
          <p14:tracePt t="103200" x="3670300" y="3500438"/>
          <p14:tracePt t="103216" x="3679825" y="3517900"/>
          <p14:tracePt t="103233" x="3697288" y="3527425"/>
          <p14:tracePt t="103250" x="3714750" y="3536950"/>
          <p14:tracePt t="103267" x="3741738" y="3554413"/>
          <p14:tracePt t="103283" x="3751263" y="3562350"/>
          <p14:tracePt t="103300" x="3776663" y="3571875"/>
          <p14:tracePt t="103317" x="3803650" y="3581400"/>
          <p14:tracePt t="103334" x="3830638" y="3608388"/>
          <p14:tracePt t="103350" x="3867150" y="3616325"/>
          <p14:tracePt t="103367" x="3884613" y="3625850"/>
          <p14:tracePt t="103384" x="3911600" y="3633788"/>
          <p14:tracePt t="103401" x="3946525" y="3643313"/>
          <p14:tracePt t="103417" x="3956050" y="3652838"/>
          <p14:tracePt t="103434" x="3973513" y="3660775"/>
          <p14:tracePt t="103451" x="4000500" y="3670300"/>
          <p14:tracePt t="103468" x="4037013" y="3679825"/>
          <p14:tracePt t="103484" x="4098925" y="3697288"/>
          <p14:tracePt t="103501" x="4170363" y="3714750"/>
          <p14:tracePt t="103518" x="4214813" y="3732213"/>
          <p14:tracePt t="103535" x="4259263" y="3732213"/>
          <p14:tracePt t="103551" x="4303713" y="3732213"/>
          <p14:tracePt t="103568" x="4340225" y="3732213"/>
          <p14:tracePt t="103585" x="4367213" y="3732213"/>
          <p14:tracePt t="103602" x="4394200" y="3732213"/>
          <p14:tracePt t="103619" x="4419600" y="3732213"/>
          <p14:tracePt t="103635" x="4429125" y="3732213"/>
          <p14:tracePt t="103652" x="4456113" y="3724275"/>
          <p14:tracePt t="103669" x="4483100" y="3724275"/>
          <p14:tracePt t="103685" x="4527550" y="3724275"/>
          <p14:tracePt t="103702" x="4562475" y="3724275"/>
          <p14:tracePt t="103719" x="4589463" y="3679825"/>
          <p14:tracePt t="103736" x="4616450" y="3625850"/>
          <p14:tracePt t="103754" x="4633913" y="3554413"/>
          <p14:tracePt t="103769" x="4643438" y="3527425"/>
          <p14:tracePt t="103786" x="4643438" y="3517900"/>
          <p14:tracePt t="103803" x="4643438" y="3482975"/>
          <p14:tracePt t="103820" x="4643438" y="3455988"/>
          <p14:tracePt t="103836" x="4643438" y="3419475"/>
          <p14:tracePt t="103853" x="4643438" y="3375025"/>
          <p14:tracePt t="103870" x="4643438" y="3340100"/>
          <p14:tracePt t="103886" x="4633913" y="3303588"/>
          <p14:tracePt t="103903" x="4633913" y="3276600"/>
          <p14:tracePt t="103920" x="4633913" y="3259138"/>
          <p14:tracePt t="103937" x="4633913" y="3232150"/>
          <p14:tracePt t="103954" x="4625975" y="3214688"/>
          <p14:tracePt t="103971" x="4608513" y="3187700"/>
          <p14:tracePt t="103987" x="4598988" y="3160713"/>
          <p14:tracePt t="104004" x="4589463" y="3125788"/>
          <p14:tracePt t="104021" x="4572000" y="3098800"/>
          <p14:tracePt t="104037" x="4562475" y="3081338"/>
          <p14:tracePt t="104054" x="4554538" y="3071813"/>
          <p14:tracePt t="104071" x="4537075" y="3054350"/>
          <p14:tracePt t="104088" x="4500563" y="3044825"/>
          <p14:tracePt t="104105" x="4438650" y="3017838"/>
          <p14:tracePt t="104121" x="4394200" y="3009900"/>
          <p14:tracePt t="104138" x="4357688" y="2990850"/>
          <p14:tracePt t="104155" x="4295775" y="2955925"/>
          <p14:tracePt t="104171" x="4259263" y="2928938"/>
          <p14:tracePt t="104188" x="4205288" y="2901950"/>
          <p14:tracePt t="104205" x="4152900" y="2874963"/>
          <p14:tracePt t="104222" x="4098925" y="2857500"/>
          <p14:tracePt t="104238" x="4017963" y="2822575"/>
          <p14:tracePt t="104255" x="3946525" y="2803525"/>
          <p14:tracePt t="104272" x="3884613" y="2786063"/>
          <p14:tracePt t="104289" x="3822700" y="2776538"/>
          <p14:tracePt t="104305" x="3768725" y="2776538"/>
          <p14:tracePt t="104323" x="3697288" y="2776538"/>
          <p14:tracePt t="104339" x="3660775" y="2795588"/>
          <p14:tracePt t="104356" x="3616325" y="2803525"/>
          <p14:tracePt t="104372" x="3581400" y="2813050"/>
          <p14:tracePt t="104389" x="3544888" y="2840038"/>
          <p14:tracePt t="104406" x="3517900" y="2857500"/>
          <p14:tracePt t="104423" x="3490913" y="2867025"/>
          <p14:tracePt t="104439" x="3473450" y="2884488"/>
          <p14:tracePt t="104457" x="3455988" y="2901950"/>
          <p14:tracePt t="104473" x="3446463" y="2919413"/>
          <p14:tracePt t="104490" x="3438525" y="2928938"/>
          <p14:tracePt t="104507" x="3429000" y="2955925"/>
          <p14:tracePt t="104523" x="3419475" y="2973388"/>
          <p14:tracePt t="104540" x="3402013" y="3000375"/>
          <p14:tracePt t="104557" x="3402013" y="3044825"/>
          <p14:tracePt t="104573" x="3394075" y="3081338"/>
          <p14:tracePt t="104591" x="3375025" y="3143250"/>
          <p14:tracePt t="104607" x="3367088" y="3170238"/>
          <p14:tracePt t="104624" x="3348038" y="3205163"/>
          <p14:tracePt t="104641" x="3348038" y="3241675"/>
          <p14:tracePt t="104657" x="3330575" y="3276600"/>
          <p14:tracePt t="104674" x="3330575" y="3313113"/>
          <p14:tracePt t="104691" x="3330575" y="3357563"/>
          <p14:tracePt t="104708" x="3330575" y="3384550"/>
          <p14:tracePt t="104724" x="3340100" y="3419475"/>
          <p14:tracePt t="104741" x="3348038" y="3465513"/>
          <p14:tracePt t="104758" x="3367088" y="3500438"/>
          <p14:tracePt t="104775" x="3384550" y="3544888"/>
          <p14:tracePt t="104791" x="3411538" y="3571875"/>
          <p14:tracePt t="104809" x="3455988" y="3616325"/>
          <p14:tracePt t="104825" x="3490913" y="3643313"/>
          <p14:tracePt t="104842" x="3536950" y="3670300"/>
          <p14:tracePt t="104858" x="3608388" y="3724275"/>
          <p14:tracePt t="104875" x="3687763" y="3759200"/>
          <p14:tracePt t="104892" x="3759200" y="3803650"/>
          <p14:tracePt t="104908" x="3822700" y="3830638"/>
          <p14:tracePt t="104910" x="3840163" y="3840163"/>
          <p14:tracePt t="104925" x="3867150" y="3848100"/>
          <p14:tracePt t="104942" x="3919538" y="3857625"/>
          <p14:tracePt t="104959" x="4000500" y="3857625"/>
          <p14:tracePt t="104976" x="4054475" y="3857625"/>
          <p14:tracePt t="104992" x="4116388" y="3840163"/>
          <p14:tracePt t="105009" x="4187825" y="3822700"/>
          <p14:tracePt t="105026" x="4241800" y="3795713"/>
          <p14:tracePt t="105043" x="4303713" y="3776663"/>
          <p14:tracePt t="105059" x="4357688" y="3759200"/>
          <p14:tracePt t="105076" x="4419600" y="3741738"/>
          <p14:tracePt t="105093" x="4465638" y="3724275"/>
          <p14:tracePt t="105109" x="4500563" y="3714750"/>
          <p14:tracePt t="105126" x="4537075" y="3697288"/>
          <p14:tracePt t="105143" x="4589463" y="3670300"/>
          <p14:tracePt t="105160" x="4643438" y="3625850"/>
          <p14:tracePt t="105177" x="4724400" y="3536950"/>
          <p14:tracePt t="105194" x="4776788" y="3482975"/>
          <p14:tracePt t="105210" x="4830763" y="3446463"/>
          <p14:tracePt t="105227" x="4848225" y="3429000"/>
          <p14:tracePt t="105244" x="4857750" y="3419475"/>
          <p14:tracePt t="105260" x="4867275" y="3402013"/>
          <p14:tracePt t="105277" x="4884738" y="3384550"/>
          <p14:tracePt t="105294" x="4894263" y="3348038"/>
          <p14:tracePt t="105311" x="4884738" y="3276600"/>
          <p14:tracePt t="105327" x="4875213" y="3241675"/>
          <p14:tracePt t="105344" x="4867275" y="3197225"/>
          <p14:tracePt t="105361" x="4840288" y="3160713"/>
          <p14:tracePt t="105378" x="4803775" y="3116263"/>
          <p14:tracePt t="105395" x="4759325" y="3071813"/>
          <p14:tracePt t="105411" x="4705350" y="3009900"/>
          <p14:tracePt t="105428" x="4660900" y="2965450"/>
          <p14:tracePt t="105445" x="4608513" y="2928938"/>
          <p14:tracePt t="105462" x="4589463" y="2911475"/>
          <p14:tracePt t="105478" x="4581525" y="2901950"/>
          <p14:tracePt t="105495" x="4572000" y="2894013"/>
          <p14:tracePt t="105512" x="4554538" y="2884488"/>
          <p14:tracePt t="105529" x="4537075" y="2884488"/>
          <p14:tracePt t="105545" x="4483100" y="2874963"/>
          <p14:tracePt t="105562" x="4446588" y="2874963"/>
          <p14:tracePt t="105579" x="4394200" y="2874963"/>
          <p14:tracePt t="105595" x="4348163" y="2884488"/>
          <p14:tracePt t="105612" x="4303713" y="2894013"/>
          <p14:tracePt t="105629" x="4251325" y="2901950"/>
          <p14:tracePt t="105646" x="4187825" y="2938463"/>
          <p14:tracePt t="105663" x="4089400" y="2982913"/>
          <p14:tracePt t="105680" x="4000500" y="3036888"/>
          <p14:tracePt t="105696" x="3875088" y="3108325"/>
          <p14:tracePt t="105713" x="3768725" y="3170238"/>
          <p14:tracePt t="105730" x="3724275" y="3205163"/>
          <p14:tracePt t="105746" x="3679825" y="3232150"/>
          <p14:tracePt t="105763" x="3652838" y="3251200"/>
          <p14:tracePt t="105780" x="3625850" y="3276600"/>
          <p14:tracePt t="105798" x="3581400" y="3330575"/>
          <p14:tracePt t="105813" x="3536950" y="3394075"/>
          <p14:tracePt t="105830" x="3500438" y="3446463"/>
          <p14:tracePt t="105847" x="3482975" y="3509963"/>
          <p14:tracePt t="105864" x="3465513" y="3554413"/>
          <p14:tracePt t="105880" x="3455988" y="3589338"/>
          <p14:tracePt t="105897" x="3455988" y="3633788"/>
          <p14:tracePt t="105900" x="3455988" y="3652838"/>
          <p14:tracePt t="105914" x="3473450" y="3679825"/>
          <p14:tracePt t="105930" x="3500438" y="3714750"/>
          <p14:tracePt t="105947" x="3527425" y="3741738"/>
          <p14:tracePt t="105964" x="3562350" y="3768725"/>
          <p14:tracePt t="105981" x="3589338" y="3786188"/>
          <p14:tracePt t="105997" x="3608388" y="3795713"/>
          <p14:tracePt t="106015" x="3616325" y="3803650"/>
          <p14:tracePt t="106031" x="3625850" y="3813175"/>
          <p14:tracePt t="106048" x="3660775" y="3813175"/>
          <p14:tracePt t="106064" x="3679825" y="3813175"/>
          <p14:tracePt t="106081" x="3705225" y="3822700"/>
          <p14:tracePt t="106098" x="3724275" y="3822700"/>
          <p14:tracePt t="106115" x="3732213" y="3822700"/>
          <p14:tracePt t="106157" x="3741738" y="3830638"/>
          <p14:tracePt t="106243" x="3759200" y="3830638"/>
          <p14:tracePt t="106251" x="3759200" y="3822700"/>
          <p14:tracePt t="106259" x="3768725" y="3822700"/>
          <p14:tracePt t="106267" x="3768725" y="3813175"/>
          <p14:tracePt t="106282" x="3786188" y="3795713"/>
          <p14:tracePt t="106299" x="3795713" y="3776663"/>
          <p14:tracePt t="106316" x="3803650" y="3768725"/>
          <p14:tracePt t="106333" x="3813175" y="3759200"/>
          <p14:tracePt t="106350" x="3822700" y="3759200"/>
          <p14:tracePt t="106366" x="3830638" y="3741738"/>
          <p14:tracePt t="106383" x="3848100" y="3732213"/>
          <p14:tracePt t="106400" x="3857625" y="3724275"/>
          <p14:tracePt t="106416" x="3857625" y="3714750"/>
          <p14:tracePt t="106433" x="3867150" y="3705225"/>
          <p14:tracePt t="106450" x="3867150" y="3697288"/>
          <p14:tracePt t="106501" x="3867150" y="3687763"/>
          <p14:tracePt t="106509" x="3857625" y="3687763"/>
          <p14:tracePt t="106518" x="3857625" y="3679825"/>
          <p14:tracePt t="106534" x="3840163" y="3670300"/>
          <p14:tracePt t="106550" x="3830638" y="3660775"/>
          <p14:tracePt t="106567" x="3813175" y="3652838"/>
          <p14:tracePt t="106584" x="3795713" y="3633788"/>
          <p14:tracePt t="106601" x="3776663" y="3625850"/>
          <p14:tracePt t="106618" x="3768725" y="3616325"/>
          <p14:tracePt t="106635" x="3751263" y="3598863"/>
          <p14:tracePt t="106651" x="3732213" y="3589338"/>
          <p14:tracePt t="106668" x="3714750" y="3581400"/>
          <p14:tracePt t="106685" x="3705225" y="3581400"/>
          <p14:tracePt t="106701" x="3697288" y="3571875"/>
          <p14:tracePt t="106735" x="3670300" y="3571875"/>
          <p14:tracePt t="106752" x="3625850" y="3571875"/>
          <p14:tracePt t="106768" x="3562350" y="3581400"/>
          <p14:tracePt t="106785" x="3500438" y="3589338"/>
          <p14:tracePt t="106802" x="3402013" y="3608388"/>
          <p14:tracePt t="106819" x="3303588" y="3625850"/>
          <p14:tracePt t="106835" x="3197225" y="3652838"/>
          <p14:tracePt t="106852" x="3098800" y="3679825"/>
          <p14:tracePt t="106869" x="3017838" y="3697288"/>
          <p14:tracePt t="106886" x="2990850" y="3705225"/>
          <p14:tracePt t="106902" x="2965450" y="3705225"/>
          <p14:tracePt t="106919" x="2928938" y="3714750"/>
          <p14:tracePt t="106936" x="2874963" y="3732213"/>
          <p14:tracePt t="106953" x="2822575" y="3741738"/>
          <p14:tracePt t="106969" x="2759075" y="3759200"/>
          <p14:tracePt t="106987" x="2679700" y="3759200"/>
          <p14:tracePt t="107003" x="2643188" y="3759200"/>
          <p14:tracePt t="107020" x="2608263" y="3759200"/>
          <p14:tracePt t="107036" x="2589213" y="3759200"/>
          <p14:tracePt t="107053" x="2581275" y="3759200"/>
          <p14:tracePt t="107097" x="2581275" y="3751263"/>
          <p14:tracePt t="107135" x="2589213" y="3741738"/>
          <p14:tracePt t="107151" x="2598738" y="3732213"/>
          <p14:tracePt t="107159" x="2608263" y="3732213"/>
          <p14:tracePt t="107170" x="2625725" y="3732213"/>
          <p14:tracePt t="107187" x="2679700" y="3714750"/>
          <p14:tracePt t="107204" x="2751138" y="3705225"/>
          <p14:tracePt t="107221" x="2919413" y="3643313"/>
          <p14:tracePt t="107237" x="3036888" y="3616325"/>
          <p14:tracePt t="107254" x="3133725" y="3598863"/>
          <p14:tracePt t="107271" x="3205163" y="3589338"/>
          <p14:tracePt t="107288" x="3268663" y="3589338"/>
          <p14:tracePt t="107305" x="3313113" y="3589338"/>
          <p14:tracePt t="107321" x="3348038" y="3581400"/>
          <p14:tracePt t="107338" x="3367088" y="3571875"/>
          <p14:tracePt t="107355" x="3384550" y="3544888"/>
          <p14:tracePt t="107371" x="3394075" y="3527425"/>
          <p14:tracePt t="107388" x="3394075" y="3517900"/>
          <p14:tracePt t="107405" x="3394075" y="3509963"/>
          <p14:tracePt t="107591" x="3411538" y="3509963"/>
          <p14:tracePt t="107598" x="3429000" y="3509963"/>
          <p14:tracePt t="107606" x="3446463" y="3509963"/>
          <p14:tracePt t="107623" x="3490913" y="3517900"/>
          <p14:tracePt t="107640" x="3554413" y="3527425"/>
          <p14:tracePt t="107656" x="3652838" y="3536950"/>
          <p14:tracePt t="107673" x="3741738" y="3536950"/>
          <p14:tracePt t="107690" x="3830638" y="3536950"/>
          <p14:tracePt t="107708" x="3911600" y="3517900"/>
          <p14:tracePt t="107723" x="3946525" y="3500438"/>
          <p14:tracePt t="107740" x="3990975" y="3490913"/>
          <p14:tracePt t="107757" x="4010025" y="3482975"/>
          <p14:tracePt t="107774" x="4054475" y="3465513"/>
          <p14:tracePt t="107790" x="4071938" y="3455988"/>
          <p14:tracePt t="107807" x="4081463" y="3455988"/>
          <p14:tracePt t="107824" x="4089400" y="3455988"/>
          <p14:tracePt t="108508" x="4089400" y="3465513"/>
          <p14:tracePt t="108773" x="4089400" y="3473450"/>
          <p14:tracePt t="108781" x="4089400" y="3482975"/>
          <p14:tracePt t="108953" x="4089400" y="3490913"/>
          <p14:tracePt t="109056" x="4081463" y="3490913"/>
          <p14:tracePt t="109071" x="4081463" y="3500438"/>
          <p14:tracePt t="109101" x="4081463" y="3509963"/>
          <p14:tracePt t="109109" x="4081463" y="3517900"/>
          <p14:tracePt t="109117" x="4071938" y="3517900"/>
          <p14:tracePt t="109131" x="4071938" y="3527425"/>
          <p14:tracePt t="109147" x="4071938" y="3544888"/>
          <p14:tracePt t="109164" x="4062413" y="3581400"/>
          <p14:tracePt t="109182" x="4054475" y="3633788"/>
          <p14:tracePt t="109198" x="4037013" y="3687763"/>
          <p14:tracePt t="109214" x="4027488" y="3741738"/>
          <p14:tracePt t="109231" x="4017963" y="3813175"/>
          <p14:tracePt t="109248" x="4000500" y="3911600"/>
          <p14:tracePt t="109265" x="3983038" y="4017963"/>
          <p14:tracePt t="109281" x="3965575" y="4133850"/>
          <p14:tracePt t="109298" x="3956050" y="4197350"/>
          <p14:tracePt t="109315" x="3956050" y="4286250"/>
          <p14:tracePt t="109332" x="3965575" y="4357688"/>
          <p14:tracePt t="109348" x="3965575" y="4411663"/>
          <p14:tracePt t="109365" x="3965575" y="4510088"/>
          <p14:tracePt t="109382" x="3965575" y="4616450"/>
          <p14:tracePt t="109399" x="3965575" y="4741863"/>
          <p14:tracePt t="109415" x="3973513" y="4795838"/>
          <p14:tracePt t="109432" x="3973513" y="4830763"/>
          <p14:tracePt t="109449" x="3990975" y="4884738"/>
          <p14:tracePt t="109466" x="3990975" y="4919663"/>
          <p14:tracePt t="109483" x="3990975" y="4956175"/>
          <p14:tracePt t="109499" x="3990975" y="5000625"/>
          <p14:tracePt t="109516" x="3990975" y="5045075"/>
          <p14:tracePt t="109533" x="3990975" y="5054600"/>
          <p14:tracePt t="109550" x="3983038" y="5062538"/>
          <p14:tracePt t="109604" x="3983038" y="5081588"/>
          <p14:tracePt t="109619" x="3983038" y="5089525"/>
          <p14:tracePt t="109627" x="3990975" y="5108575"/>
          <p14:tracePt t="109635" x="3990975" y="5126038"/>
          <p14:tracePt t="109650" x="3990975" y="5170488"/>
          <p14:tracePt t="109667" x="4000500" y="5224463"/>
          <p14:tracePt t="109684" x="4010025" y="5259388"/>
          <p14:tracePt t="109700" x="4017963" y="5295900"/>
          <p14:tracePt t="109717" x="4017963" y="5322888"/>
          <p14:tracePt t="109734" x="4037013" y="5357813"/>
          <p14:tracePt t="109751" x="4044950" y="5394325"/>
          <p14:tracePt t="109767" x="4062413" y="5456238"/>
          <p14:tracePt t="109784" x="4081463" y="5483225"/>
          <p14:tracePt t="109801" x="4081463" y="5500688"/>
          <p14:tracePt t="109818" x="4081463" y="5518150"/>
          <p14:tracePt t="109834" x="4081463" y="5527675"/>
          <p14:tracePt t="109851" x="4081463" y="5537200"/>
          <p14:tracePt t="109926" x="4089400" y="5545138"/>
          <p14:tracePt t="109931" x="4098925" y="5562600"/>
          <p14:tracePt t="109939" x="4098925" y="5581650"/>
          <p14:tracePt t="109952" x="4108450" y="5599113"/>
          <p14:tracePt t="109968" x="4125913" y="5634038"/>
          <p14:tracePt t="109985" x="4133850" y="5680075"/>
          <p14:tracePt t="110002" x="4143375" y="5705475"/>
          <p14:tracePt t="110020" x="4152900" y="5732463"/>
          <p14:tracePt t="110035" x="4160838" y="5741988"/>
          <p14:tracePt t="110052" x="4170363" y="5751513"/>
          <p14:tracePt t="110069" x="4187825" y="5759450"/>
          <p14:tracePt t="110086" x="4224338" y="5776913"/>
          <p14:tracePt t="110102" x="4251325" y="5776913"/>
          <p14:tracePt t="110119" x="4268788" y="5776913"/>
          <p14:tracePt t="110136" x="4286250" y="5776913"/>
          <p14:tracePt t="110153" x="4313238" y="5786438"/>
          <p14:tracePt t="110170" x="4340225" y="5795963"/>
          <p14:tracePt t="110186" x="4375150" y="5795963"/>
          <p14:tracePt t="110203" x="4419600" y="5795963"/>
          <p14:tracePt t="110220" x="4446588" y="5776913"/>
          <p14:tracePt t="110237" x="4483100" y="5741988"/>
          <p14:tracePt t="110253" x="4491038" y="5724525"/>
          <p14:tracePt t="110270" x="4500563" y="5705475"/>
          <p14:tracePt t="110287" x="4518025" y="5680075"/>
          <p14:tracePt t="110304" x="4518025" y="5653088"/>
          <p14:tracePt t="110320" x="4518025" y="5608638"/>
          <p14:tracePt t="110337" x="4518025" y="5554663"/>
          <p14:tracePt t="110354" x="4491038" y="5491163"/>
          <p14:tracePt t="110371" x="4465638" y="5402263"/>
          <p14:tracePt t="110387" x="4446588" y="5357813"/>
          <p14:tracePt t="110404" x="4438650" y="5340350"/>
          <p14:tracePt t="110421" x="4429125" y="5313363"/>
          <p14:tracePt t="110437" x="4419600" y="5295900"/>
          <p14:tracePt t="110454" x="4402138" y="5259388"/>
          <p14:tracePt t="110471" x="4367213" y="5214938"/>
          <p14:tracePt t="110488" x="4322763" y="5160963"/>
          <p14:tracePt t="110505" x="4232275" y="5054600"/>
          <p14:tracePt t="110521" x="4160838" y="4965700"/>
          <p14:tracePt t="110538" x="4098925" y="4902200"/>
          <p14:tracePt t="110555" x="4044950" y="4857750"/>
          <p14:tracePt t="110571" x="4027488" y="4840288"/>
          <p14:tracePt t="110588" x="4010025" y="4840288"/>
          <p14:tracePt t="110605" x="3983038" y="4822825"/>
          <p14:tracePt t="110622" x="3956050" y="4813300"/>
          <p14:tracePt t="110638" x="3929063" y="4813300"/>
          <p14:tracePt t="110655" x="3902075" y="4813300"/>
          <p14:tracePt t="110672" x="3867150" y="4813300"/>
          <p14:tracePt t="110689" x="3822700" y="4830763"/>
          <p14:tracePt t="110706" x="3786188" y="4840288"/>
          <p14:tracePt t="110723" x="3732213" y="4857750"/>
          <p14:tracePt t="110739" x="3697288" y="4867275"/>
          <p14:tracePt t="110756" x="3679825" y="4875213"/>
          <p14:tracePt t="110773" x="3652838" y="4875213"/>
          <p14:tracePt t="110789" x="3633788" y="4875213"/>
          <p14:tracePt t="110806" x="3608388" y="4875213"/>
          <p14:tracePt t="110823" x="3589338" y="4875213"/>
          <p14:tracePt t="110840" x="3571875" y="4875213"/>
          <p14:tracePt t="110857" x="3554413" y="4875213"/>
          <p14:tracePt t="110873" x="3536950" y="4875213"/>
          <p14:tracePt t="110890" x="3517900" y="4875213"/>
          <p14:tracePt t="110907" x="3509963" y="4875213"/>
          <p14:tracePt t="110923" x="3500438" y="4875213"/>
          <p14:tracePt t="110940" x="3490913" y="4884738"/>
          <p14:tracePt t="110957" x="3482975" y="4884738"/>
          <p14:tracePt t="110974" x="3465513" y="4902200"/>
          <p14:tracePt t="110990" x="3446463" y="4911725"/>
          <p14:tracePt t="111007" x="3438525" y="4911725"/>
          <p14:tracePt t="111024" x="3438525" y="4919663"/>
          <p14:tracePt t="111041" x="3429000" y="4919663"/>
          <p14:tracePt t="111057" x="3419475" y="4929188"/>
          <p14:tracePt t="111075" x="3411538" y="4938713"/>
          <p14:tracePt t="111091" x="3394075" y="4965700"/>
          <p14:tracePt t="111108" x="3384550" y="5000625"/>
          <p14:tracePt t="111124" x="3367088" y="5027613"/>
          <p14:tracePt t="111141" x="3367088" y="5045075"/>
          <p14:tracePt t="111158" x="3367088" y="5072063"/>
          <p14:tracePt t="111175" x="3367088" y="5081588"/>
          <p14:tracePt t="111191" x="3367088" y="5089525"/>
          <p14:tracePt t="111208" x="3367088" y="5099050"/>
          <p14:tracePt t="111226" x="3367088" y="5108575"/>
          <p14:tracePt t="111242" x="3367088" y="5126038"/>
          <p14:tracePt t="111259" x="3384550" y="5180013"/>
          <p14:tracePt t="111275" x="3402013" y="5241925"/>
          <p14:tracePt t="111292" x="3438525" y="5330825"/>
          <p14:tracePt t="111309" x="3482975" y="5402263"/>
          <p14:tracePt t="111326" x="3527425" y="5456238"/>
          <p14:tracePt t="111342" x="3554413" y="5510213"/>
          <p14:tracePt t="111359" x="3571875" y="5537200"/>
          <p14:tracePt t="111376" x="3581400" y="5545138"/>
          <p14:tracePt t="111393" x="3589338" y="5554663"/>
          <p14:tracePt t="111409" x="3608388" y="5562600"/>
          <p14:tracePt t="111426" x="3633788" y="5581650"/>
          <p14:tracePt t="111443" x="3697288" y="5599113"/>
          <p14:tracePt t="111459" x="3732213" y="5608638"/>
          <p14:tracePt t="111476" x="3776663" y="5608638"/>
          <p14:tracePt t="111493" x="3830638" y="5626100"/>
          <p14:tracePt t="111510" x="3875088" y="5634038"/>
          <p14:tracePt t="111526" x="3929063" y="5653088"/>
          <p14:tracePt t="111543" x="3973513" y="5653088"/>
          <p14:tracePt t="111560" x="4027488" y="5653088"/>
          <p14:tracePt t="111577" x="4098925" y="5643563"/>
          <p14:tracePt t="111593" x="4152900" y="5643563"/>
          <p14:tracePt t="111610" x="4197350" y="5643563"/>
          <p14:tracePt t="111627" x="4232275" y="5634038"/>
          <p14:tracePt t="111644" x="4268788" y="5626100"/>
          <p14:tracePt t="111661" x="4303713" y="5616575"/>
          <p14:tracePt t="111678" x="4340225" y="5589588"/>
          <p14:tracePt t="111694" x="4357688" y="5554663"/>
          <p14:tracePt t="111712" x="4375150" y="5500688"/>
          <p14:tracePt t="111728" x="4384675" y="5456238"/>
          <p14:tracePt t="111744" x="4384675" y="5419725"/>
          <p14:tracePt t="111761" x="4384675" y="5375275"/>
          <p14:tracePt t="111778" x="4384675" y="5340350"/>
          <p14:tracePt t="111795" x="4384675" y="5295900"/>
          <p14:tracePt t="111811" x="4375150" y="5241925"/>
          <p14:tracePt t="111828" x="4367213" y="5197475"/>
          <p14:tracePt t="111845" x="4348163" y="5160963"/>
          <p14:tracePt t="111862" x="4322763" y="5126038"/>
          <p14:tracePt t="111879" x="4303713" y="5099050"/>
          <p14:tracePt t="111895" x="4276725" y="5062538"/>
          <p14:tracePt t="111897" x="4259263" y="5045075"/>
          <p14:tracePt t="111912" x="4251325" y="5027613"/>
          <p14:tracePt t="111929" x="4187825" y="4965700"/>
          <p14:tracePt t="111945" x="4143375" y="4938713"/>
          <p14:tracePt t="111962" x="4116388" y="4919663"/>
          <p14:tracePt t="111979" x="4081463" y="4911725"/>
          <p14:tracePt t="111996" x="4054475" y="4902200"/>
          <p14:tracePt t="112013" x="4027488" y="4902200"/>
          <p14:tracePt t="112029" x="4000500" y="4894263"/>
          <p14:tracePt t="112046" x="3956050" y="4894263"/>
          <p14:tracePt t="112063" x="3848100" y="4946650"/>
          <p14:tracePt t="112079" x="3741738" y="4983163"/>
          <p14:tracePt t="112096" x="3652838" y="5037138"/>
          <p14:tracePt t="112113" x="3589338" y="5072063"/>
          <p14:tracePt t="112130" x="3544888" y="5108575"/>
          <p14:tracePt t="112147" x="3509963" y="5126038"/>
          <p14:tracePt t="112163" x="3473450" y="5143500"/>
          <p14:tracePt t="112180" x="3438525" y="5160963"/>
          <p14:tracePt t="112197" x="3429000" y="5170488"/>
          <p14:tracePt t="112214" x="3411538" y="5187950"/>
          <p14:tracePt t="112230" x="3394075" y="5232400"/>
          <p14:tracePt t="112247" x="3384550" y="5259388"/>
          <p14:tracePt t="112264" x="3367088" y="5295900"/>
          <p14:tracePt t="112281" x="3367088" y="5313363"/>
          <p14:tracePt t="112297" x="3367088" y="5340350"/>
          <p14:tracePt t="112314" x="3375025" y="5367338"/>
          <p14:tracePt t="112331" x="3384550" y="5402263"/>
          <p14:tracePt t="112348" x="3394075" y="5419725"/>
          <p14:tracePt t="112364" x="3411538" y="5438775"/>
          <p14:tracePt t="112381" x="3429000" y="5456238"/>
          <p14:tracePt t="112398" x="3455988" y="5473700"/>
          <p14:tracePt t="112399" x="3473450" y="5483225"/>
          <p14:tracePt t="112415" x="3517900" y="5491163"/>
          <p14:tracePt t="112431" x="3571875" y="5500688"/>
          <p14:tracePt t="112448" x="3625850" y="5510213"/>
          <p14:tracePt t="112465" x="3670300" y="5518150"/>
          <p14:tracePt t="112482" x="3714750" y="5527675"/>
          <p14:tracePt t="112498" x="3768725" y="5537200"/>
          <p14:tracePt t="112515" x="3822700" y="5545138"/>
          <p14:tracePt t="112532" x="3857625" y="5562600"/>
          <p14:tracePt t="112548" x="3884613" y="5572125"/>
          <p14:tracePt t="112565" x="3894138" y="5572125"/>
          <p14:tracePt t="113332" x="3894138" y="5554663"/>
          <p14:tracePt t="113339" x="3884613" y="5537200"/>
          <p14:tracePt t="113348" x="3884613" y="5518150"/>
          <p14:tracePt t="113355" x="3875088" y="5500688"/>
          <p14:tracePt t="113369" x="3848100" y="5473700"/>
          <p14:tracePt t="113386" x="3813175" y="5411788"/>
          <p14:tracePt t="113403" x="3751263" y="5313363"/>
          <p14:tracePt t="113420" x="3732213" y="5276850"/>
          <p14:tracePt t="113437" x="3714750" y="5241925"/>
          <p14:tracePt t="113453" x="3705225" y="5224463"/>
          <p14:tracePt t="113470" x="3697288" y="5214938"/>
          <p14:tracePt t="113488" x="3687763" y="5205413"/>
          <p14:tracePt t="113504" x="3679825" y="5187950"/>
          <p14:tracePt t="113520" x="3679825" y="5180013"/>
          <p14:tracePt t="113537" x="3670300" y="5170488"/>
          <p14:tracePt t="113554" x="3660775" y="5160963"/>
          <p14:tracePt t="113571" x="3652838" y="5153025"/>
          <p14:tracePt t="113587" x="3652838" y="5143500"/>
          <p14:tracePt t="113604" x="3652838" y="5133975"/>
          <p14:tracePt t="113621" x="3643313" y="5126038"/>
          <p14:tracePt t="113638" x="3643313" y="5116513"/>
          <p14:tracePt t="113801" x="3643313" y="5108575"/>
          <p14:tracePt t="113847" x="3643313" y="5099050"/>
          <p14:tracePt t="113904" x="3652838" y="5089525"/>
          <p14:tracePt t="115362" x="3660775" y="5099050"/>
          <p14:tracePt t="115376" x="3660775" y="5108575"/>
          <p14:tracePt t="115392" x="3660775" y="5116513"/>
          <p14:tracePt t="115400" x="3670300" y="5126038"/>
          <p14:tracePt t="115456" x="3679825" y="5126038"/>
          <p14:tracePt t="115470" x="3687763" y="5133975"/>
          <p14:tracePt t="115478" x="3697288" y="5133975"/>
          <p14:tracePt t="115485" x="3697288" y="5143500"/>
          <p14:tracePt t="115497" x="3705225" y="5143500"/>
          <p14:tracePt t="115514" x="3714750" y="5153025"/>
          <p14:tracePt t="115531" x="3724275" y="5160963"/>
          <p14:tracePt t="115548" x="3732213" y="5170488"/>
          <p14:tracePt t="115564" x="3741738" y="5180013"/>
          <p14:tracePt t="115581" x="3751263" y="5187950"/>
          <p14:tracePt t="115598" x="3759200" y="5187950"/>
          <p14:tracePt t="115615" x="3768725" y="5197475"/>
          <p14:tracePt t="115632" x="3776663" y="5205413"/>
          <p14:tracePt t="115648" x="3786188" y="5214938"/>
          <p14:tracePt t="115666" x="3813175" y="5241925"/>
          <p14:tracePt t="115682" x="3830638" y="5259388"/>
          <p14:tracePt t="115698" x="3840163" y="5276850"/>
          <p14:tracePt t="115715" x="3857625" y="5295900"/>
          <p14:tracePt t="115732" x="3867150" y="5313363"/>
          <p14:tracePt t="115749" x="3902075" y="5330825"/>
          <p14:tracePt t="115765" x="3929063" y="5357813"/>
          <p14:tracePt t="115782" x="3956050" y="5375275"/>
          <p14:tracePt t="115799" x="3990975" y="5394325"/>
          <p14:tracePt t="115816" x="4037013" y="5419725"/>
          <p14:tracePt t="115832" x="4071938" y="5438775"/>
          <p14:tracePt t="115849" x="4116388" y="5465763"/>
          <p14:tracePt t="115866" x="4170363" y="5500688"/>
          <p14:tracePt t="115883" x="4232275" y="5537200"/>
          <p14:tracePt t="115900" x="4276725" y="5554663"/>
          <p14:tracePt t="115902" x="4303713" y="5562600"/>
          <p14:tracePt t="115916" x="4322763" y="5572125"/>
          <p14:tracePt t="115933" x="4340225" y="5589588"/>
          <p14:tracePt t="115950" x="4348163" y="5589588"/>
          <p14:tracePt t="115966" x="4357688" y="5599113"/>
          <p14:tracePt t="115983" x="4375150" y="5616575"/>
          <p14:tracePt t="116000" x="4384675" y="5626100"/>
          <p14:tracePt t="116017" x="4429125" y="5653088"/>
          <p14:tracePt t="116034" x="4456113" y="5688013"/>
          <p14:tracePt t="116050" x="4491038" y="5715000"/>
          <p14:tracePt t="116067" x="4510088" y="5732463"/>
          <p14:tracePt t="116084" x="4518025" y="5741988"/>
          <p14:tracePt t="116101" x="4527550" y="5751513"/>
          <p14:tracePt t="116118" x="4545013" y="5759450"/>
          <p14:tracePt t="116151" x="4554538" y="5759450"/>
          <p14:tracePt t="116198" x="4554538" y="5751513"/>
          <p14:tracePt t="116214" x="4554538" y="5741988"/>
          <p14:tracePt t="116221" x="4537075" y="5732463"/>
          <p14:tracePt t="116235" x="4527550" y="5732463"/>
          <p14:tracePt t="116251" x="4473575" y="5705475"/>
          <p14:tracePt t="116268" x="4384675" y="5653088"/>
          <p14:tracePt t="116285" x="4268788" y="5581650"/>
          <p14:tracePt t="116302" x="4187825" y="5518150"/>
          <p14:tracePt t="116318" x="4108450" y="5473700"/>
          <p14:tracePt t="116335" x="4054475" y="5419725"/>
          <p14:tracePt t="116352" x="4000500" y="5394325"/>
          <p14:tracePt t="116369" x="3965575" y="5375275"/>
          <p14:tracePt t="116385" x="3919538" y="5367338"/>
          <p14:tracePt t="116402" x="3867150" y="5340350"/>
          <p14:tracePt t="116419" x="3830638" y="5322888"/>
          <p14:tracePt t="116436" x="3803650" y="5313363"/>
          <p14:tracePt t="116452" x="3786188" y="5286375"/>
          <p14:tracePt t="116469" x="3768725" y="5276850"/>
          <p14:tracePt t="116486" x="3741738" y="5259388"/>
          <p14:tracePt t="116504" x="3705225" y="5241925"/>
          <p14:tracePt t="116519" x="3687763" y="5224463"/>
          <p14:tracePt t="116536" x="3679825" y="5224463"/>
          <p14:tracePt t="116553" x="3670300" y="5214938"/>
          <p14:tracePt t="116598" x="3660775" y="5214938"/>
          <p14:tracePt t="116614" x="3660775" y="5205413"/>
          <p14:tracePt t="116622" x="3652838" y="5205413"/>
          <p14:tracePt t="116638" x="3652838" y="5197475"/>
          <p14:tracePt t="116662" x="3652838" y="5187950"/>
          <p14:tracePt t="116676" x="3643313" y="5187950"/>
          <p14:tracePt t="116770" x="3652838" y="5197475"/>
          <p14:tracePt t="116778" x="3660775" y="5205413"/>
          <p14:tracePt t="116787" x="3670300" y="5205413"/>
          <p14:tracePt t="116804" x="3679825" y="5214938"/>
          <p14:tracePt t="116821" x="3687763" y="5232400"/>
          <p14:tracePt t="116838" x="3724275" y="5259388"/>
          <p14:tracePt t="116855" x="3776663" y="5313363"/>
          <p14:tracePt t="116872" x="3875088" y="5411788"/>
          <p14:tracePt t="116888" x="3946525" y="5483225"/>
          <p14:tracePt t="116905" x="3990975" y="5537200"/>
          <p14:tracePt t="116921" x="4044950" y="5581650"/>
          <p14:tracePt t="116938" x="4098925" y="5616575"/>
          <p14:tracePt t="116955" x="4152900" y="5661025"/>
          <p14:tracePt t="116972" x="4197350" y="5705475"/>
          <p14:tracePt t="116989" x="4232275" y="5732463"/>
          <p14:tracePt t="117006" x="4268788" y="5759450"/>
          <p14:tracePt t="117022" x="4295775" y="5776913"/>
          <p14:tracePt t="117039" x="4330700" y="5813425"/>
          <p14:tracePt t="117055" x="4367213" y="5848350"/>
          <p14:tracePt t="117072" x="4394200" y="5867400"/>
          <p14:tracePt t="117089" x="4419600" y="5884863"/>
          <p14:tracePt t="117106" x="4429125" y="5894388"/>
          <p14:tracePt t="117123" x="4438650" y="5902325"/>
          <p14:tracePt t="117139" x="4446588" y="5902325"/>
          <p14:tracePt t="117156" x="4456113" y="5902325"/>
          <p14:tracePt t="117173" x="4456113" y="5911850"/>
          <p14:tracePt t="117210" x="4446588" y="5911850"/>
          <p14:tracePt t="117224" x="4438650" y="5894388"/>
          <p14:tracePt t="117240" x="4419600" y="5875338"/>
          <p14:tracePt t="117257" x="4411663" y="5857875"/>
          <p14:tracePt t="117273" x="4402138" y="5848350"/>
          <p14:tracePt t="117290" x="4375150" y="5822950"/>
          <p14:tracePt t="117307" x="4348163" y="5795963"/>
          <p14:tracePt t="117324" x="4313238" y="5759450"/>
          <p14:tracePt t="117340" x="4295775" y="5741988"/>
          <p14:tracePt t="117357" x="4286250" y="5741988"/>
          <p14:tracePt t="117374" x="4286250" y="5732463"/>
          <p14:tracePt t="117688" x="4286250" y="5724525"/>
          <p14:tracePt t="117694" x="4286250" y="5715000"/>
          <p14:tracePt t="117710" x="4295775" y="5715000"/>
          <p14:tracePt t="117742" x="4303713" y="5715000"/>
          <p14:tracePt t="117914" x="4313238" y="5715000"/>
          <p14:tracePt t="118752" x="4295775" y="5705475"/>
          <p14:tracePt t="118792" x="4295775" y="5697538"/>
          <p14:tracePt t="118800" x="4286250" y="5697538"/>
          <p14:tracePt t="118816" x="4276725" y="5697538"/>
          <p14:tracePt t="121330" x="4268788" y="5688013"/>
          <p14:tracePt t="121344" x="4268788" y="5680075"/>
          <p14:tracePt t="121352" x="4251325" y="5680075"/>
          <p14:tracePt t="121368" x="4251325" y="5688013"/>
          <p14:tracePt t="121378" x="4268788" y="5697538"/>
          <p14:tracePt t="121395" x="4322763" y="5705475"/>
          <p14:tracePt t="121412" x="4402138" y="5688013"/>
          <p14:tracePt t="121428" x="4554538" y="5599113"/>
          <p14:tracePt t="121445" x="4724400" y="5429250"/>
          <p14:tracePt t="121462" x="4830763" y="5143500"/>
          <p14:tracePt t="121479" x="4848225" y="4902200"/>
          <p14:tracePt t="121496" x="4902200" y="4652963"/>
          <p14:tracePt t="121512" x="4946650" y="4384675"/>
          <p14:tracePt t="121529" x="5000625" y="4133850"/>
          <p14:tracePt t="121546" x="5133975" y="3840163"/>
          <p14:tracePt t="121563" x="5303838" y="3598863"/>
          <p14:tracePt t="121580" x="5473700" y="3330575"/>
          <p14:tracePt t="121596" x="5518150" y="3241675"/>
          <p14:tracePt t="121613" x="5537200" y="3187700"/>
          <p14:tracePt t="121630" x="5545138" y="3170238"/>
          <p14:tracePt t="121646" x="5545138" y="3152775"/>
          <p14:tracePt t="121663" x="5545138" y="3143250"/>
          <p14:tracePt t="121697" x="5545138" y="3133725"/>
          <p14:tracePt t="121714" x="5545138" y="3116263"/>
          <p14:tracePt t="121730" x="5545138" y="3098800"/>
          <p14:tracePt t="121747" x="5545138" y="3081338"/>
          <p14:tracePt t="121764" x="5545138" y="3062288"/>
          <p14:tracePt t="121780" x="5545138" y="3054350"/>
          <p14:tracePt t="121797" x="5545138" y="3044825"/>
          <p14:tracePt t="121814" x="5545138" y="3027363"/>
          <p14:tracePt t="121878" x="5545138" y="3036888"/>
          <p14:tracePt t="121886" x="5545138" y="3044825"/>
          <p14:tracePt t="121902" x="5545138" y="3054350"/>
          <p14:tracePt t="121914" x="5545138" y="3062288"/>
          <p14:tracePt t="122488" x="5537200" y="3071813"/>
          <p14:tracePt t="122504" x="5537200" y="3081338"/>
          <p14:tracePt t="122544" x="5545138" y="3081338"/>
          <p14:tracePt t="122558" x="5554663" y="3081338"/>
          <p14:tracePt t="122574" x="5562600" y="3081338"/>
          <p14:tracePt t="122590" x="5572125" y="3081338"/>
          <p14:tracePt t="122598" x="5581650" y="3081338"/>
          <p14:tracePt t="122614" x="5589588" y="3081338"/>
          <p14:tracePt t="122622" x="5589588" y="3071813"/>
          <p14:tracePt t="122635" x="5599113" y="3071813"/>
          <p14:tracePt t="122652" x="5616575" y="3054350"/>
          <p14:tracePt t="122669" x="5643563" y="3036888"/>
          <p14:tracePt t="122685" x="5670550" y="3017838"/>
          <p14:tracePt t="122702" x="5697538" y="2990850"/>
          <p14:tracePt t="122719" x="5732463" y="2965450"/>
          <p14:tracePt t="122735" x="5776913" y="2919413"/>
          <p14:tracePt t="122752" x="5813425" y="2874963"/>
          <p14:tracePt t="122769" x="5857875" y="2847975"/>
          <p14:tracePt t="122786" x="5902325" y="2795588"/>
          <p14:tracePt t="122803" x="5919788" y="2759075"/>
          <p14:tracePt t="122819" x="5929313" y="2724150"/>
          <p14:tracePt t="122836" x="5938838" y="2687638"/>
          <p14:tracePt t="122853" x="5956300" y="2652713"/>
          <p14:tracePt t="122870" x="5956300" y="2608263"/>
          <p14:tracePt t="122886" x="5956300" y="2571750"/>
          <p14:tracePt t="122904" x="5938838" y="2517775"/>
          <p14:tracePt t="122920" x="5919788" y="2473325"/>
          <p14:tracePt t="122937" x="5902325" y="2438400"/>
          <p14:tracePt t="122953" x="5875338" y="2401888"/>
          <p14:tracePt t="122970" x="5830888" y="2357438"/>
          <p14:tracePt t="122987" x="5776913" y="2312988"/>
          <p14:tracePt t="123003" x="5741988" y="2276475"/>
          <p14:tracePt t="123020" x="5643563" y="2197100"/>
          <p14:tracePt t="123037" x="5581650" y="2133600"/>
          <p14:tracePt t="123054" x="5518150" y="2089150"/>
          <p14:tracePt t="123070" x="5456238" y="2044700"/>
          <p14:tracePt t="123087" x="5384800" y="2009775"/>
          <p14:tracePt t="123104" x="5303838" y="1990725"/>
          <p14:tracePt t="123121" x="5241925" y="1990725"/>
          <p14:tracePt t="123138" x="5153025" y="1982788"/>
          <p14:tracePt t="123154" x="5089525" y="1965325"/>
          <p14:tracePt t="123171" x="4991100" y="1965325"/>
          <p14:tracePt t="123188" x="4867275" y="1982788"/>
          <p14:tracePt t="123204" x="4732338" y="1990725"/>
          <p14:tracePt t="123221" x="4625975" y="1990725"/>
          <p14:tracePt t="123238" x="4527550" y="1990725"/>
          <p14:tracePt t="123255" x="4429125" y="1990725"/>
          <p14:tracePt t="123272" x="4241800" y="1990725"/>
          <p14:tracePt t="123288" x="4062413" y="2044700"/>
          <p14:tracePt t="123329" x="3581400" y="2116138"/>
          <p14:tracePt t="123345" x="3429000" y="2125663"/>
          <p14:tracePt t="123360" x="3295650" y="2143125"/>
          <p14:tracePt t="123372" x="3268663" y="2152650"/>
          <p14:tracePt t="123389" x="3170238" y="2179638"/>
          <p14:tracePt t="123406" x="3125788" y="2214563"/>
          <p14:tracePt t="123422" x="3089275" y="2251075"/>
          <p14:tracePt t="123439" x="3044825" y="2303463"/>
          <p14:tracePt t="123456" x="2973388" y="2366963"/>
          <p14:tracePt t="123472" x="2894013" y="2438400"/>
          <p14:tracePt t="123490" x="2741613" y="2544763"/>
          <p14:tracePt t="123506" x="2633663" y="2616200"/>
          <p14:tracePt t="123523" x="2536825" y="2670175"/>
          <p14:tracePt t="123539" x="2465388" y="2732088"/>
          <p14:tracePt t="123556" x="2411413" y="2840038"/>
          <p14:tracePt t="123573" x="2384425" y="2965450"/>
          <p14:tracePt t="123590" x="2384425" y="3062288"/>
          <p14:tracePt t="123606" x="2393950" y="3152775"/>
          <p14:tracePt t="123624" x="2411413" y="3241675"/>
          <p14:tracePt t="123640" x="2428875" y="3286125"/>
          <p14:tracePt t="123657" x="2446338" y="3322638"/>
          <p14:tracePt t="123674" x="2500313" y="3367088"/>
          <p14:tracePt t="123691" x="2625725" y="3438525"/>
          <p14:tracePt t="123707" x="2803525" y="3509963"/>
          <p14:tracePt t="123724" x="2973388" y="3581400"/>
          <p14:tracePt t="123741" x="3125788" y="3625850"/>
          <p14:tracePt t="123757" x="3232150" y="3652838"/>
          <p14:tracePt t="123774" x="3295650" y="3670300"/>
          <p14:tracePt t="123791" x="3446463" y="3687763"/>
          <p14:tracePt t="123808" x="3643313" y="3705225"/>
          <p14:tracePt t="123824" x="3919538" y="3724275"/>
          <p14:tracePt t="123841" x="4224338" y="3741738"/>
          <p14:tracePt t="123858" x="4633913" y="3741738"/>
          <p14:tracePt t="123875" x="4813300" y="3714750"/>
          <p14:tracePt t="123891" x="4911725" y="3705225"/>
          <p14:tracePt t="123908" x="4938713" y="3705225"/>
          <p14:tracePt t="123925" x="4946650" y="3705225"/>
          <p14:tracePt t="123942" x="4956175" y="3705225"/>
          <p14:tracePt t="123959" x="4965700" y="3705225"/>
          <p14:tracePt t="123975" x="4973638" y="3705225"/>
          <p14:tracePt t="125730" x="4965700" y="369728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658A67C-BF8B-41D1-81DD-88050FC23223}" type="slidenum">
              <a:rPr lang="en-US" smtClean="0"/>
              <a:pPr/>
              <a:t>33</a:t>
            </a:fld>
            <a:endParaRPr lang="en-US"/>
          </a:p>
        </p:txBody>
      </p:sp>
      <p:pic>
        <p:nvPicPr>
          <p:cNvPr id="5" name="Picture 4"/>
          <p:cNvPicPr>
            <a:picLocks noChangeAspect="1"/>
          </p:cNvPicPr>
          <p:nvPr/>
        </p:nvPicPr>
        <p:blipFill rotWithShape="1">
          <a:blip r:embed="rId2"/>
          <a:srcRect l="5424" t="9644" r="29318" b="20099"/>
          <a:stretch/>
        </p:blipFill>
        <p:spPr>
          <a:xfrm>
            <a:off x="834876" y="-26504"/>
            <a:ext cx="11330354" cy="6858000"/>
          </a:xfrm>
          <a:prstGeom prst="rect">
            <a:avLst/>
          </a:prstGeom>
        </p:spPr>
      </p:pic>
    </p:spTree>
    <p:extLst>
      <p:ext uri="{BB962C8B-B14F-4D97-AF65-F5344CB8AC3E}">
        <p14:creationId xmlns:p14="http://schemas.microsoft.com/office/powerpoint/2010/main" val="1683179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3A86A75C-4F4B-4683-9AE1-C65F6400EC91}">
      <p14:laserTraceLst xmlns:p14="http://schemas.microsoft.com/office/powerpoint/2010/main">
        <p14:tracePtLst>
          <p14:tracePt t="10892" x="4965700" y="3714750"/>
          <p14:tracePt t="10901" x="4973638" y="3732213"/>
          <p14:tracePt t="10908" x="4973638" y="3751263"/>
          <p14:tracePt t="10924" x="5018088" y="3786188"/>
          <p14:tracePt t="10941" x="5116513" y="3840163"/>
          <p14:tracePt t="10958" x="5214938" y="3867150"/>
          <p14:tracePt t="10974" x="5394325" y="3884613"/>
          <p14:tracePt t="10991" x="5751513" y="3973513"/>
          <p14:tracePt t="11008" x="6323013" y="4187825"/>
          <p14:tracePt t="11025" x="6946900" y="4357688"/>
          <p14:tracePt t="11041" x="7947025" y="4483100"/>
          <p14:tracePt t="11058" x="8705850" y="4598988"/>
          <p14:tracePt t="11433" x="9063038" y="3705225"/>
          <p14:tracePt t="11441" x="8956675" y="3741738"/>
          <p14:tracePt t="11449" x="8840788" y="3768725"/>
          <p14:tracePt t="11460" x="8751888" y="3786188"/>
          <p14:tracePt t="11477" x="8562975" y="3759200"/>
          <p14:tracePt t="11494" x="8412163" y="3687763"/>
          <p14:tracePt t="11511" x="8197850" y="3571875"/>
          <p14:tracePt t="11527" x="8045450" y="3465513"/>
          <p14:tracePt t="11544" x="7912100" y="3367088"/>
          <p14:tracePt t="11561" x="7840663" y="3330575"/>
          <p14:tracePt t="11578" x="7804150" y="3313113"/>
          <p14:tracePt t="11594" x="7759700" y="3295650"/>
          <p14:tracePt t="11611" x="7697788" y="3276600"/>
          <p14:tracePt t="11629" x="7545388" y="3197225"/>
          <p14:tracePt t="11645" x="7473950" y="3170238"/>
          <p14:tracePt t="11661" x="7439025" y="3143250"/>
          <p14:tracePt t="11678" x="7402513" y="3133725"/>
          <p14:tracePt t="11695" x="7367588" y="3125788"/>
          <p14:tracePt t="11712" x="7331075" y="3108325"/>
          <p14:tracePt t="11728" x="7277100" y="3089275"/>
          <p14:tracePt t="11745" x="7215188" y="3044825"/>
          <p14:tracePt t="11763" x="7161213" y="2990850"/>
          <p14:tracePt t="11779" x="7153275" y="2982913"/>
          <p14:tracePt t="11796" x="7143750" y="2973388"/>
          <p14:tracePt t="11812" x="7134225" y="2965450"/>
          <p14:tracePt t="11829" x="7116763" y="2946400"/>
          <p14:tracePt t="11846" x="7099300" y="2911475"/>
          <p14:tracePt t="11862" x="7081838" y="2874963"/>
          <p14:tracePt t="11864" x="7072313" y="2857500"/>
          <p14:tracePt t="11879" x="7062788" y="2822575"/>
          <p14:tracePt t="11896" x="7045325" y="2803525"/>
          <p14:tracePt t="11913" x="7045325" y="2795588"/>
          <p14:tracePt t="11929" x="7045325" y="2786063"/>
          <p14:tracePt t="11946" x="7037388" y="2768600"/>
          <p14:tracePt t="11963" x="7037388" y="2759075"/>
          <p14:tracePt t="11980" x="7018338" y="2724150"/>
          <p14:tracePt t="11996" x="7010400" y="2705100"/>
          <p14:tracePt t="12013" x="7000875" y="2697163"/>
          <p14:tracePt t="12030" x="6991350" y="2679700"/>
          <p14:tracePt t="12047" x="6983413" y="2670175"/>
          <p14:tracePt t="12063" x="6965950" y="2652713"/>
          <p14:tracePt t="12080" x="6956425" y="2643188"/>
          <p14:tracePt t="12097" x="6946900" y="2633663"/>
          <p14:tracePt t="12114" x="6938963" y="2616200"/>
          <p14:tracePt t="12130" x="6919913" y="2608263"/>
          <p14:tracePt t="12147" x="6911975" y="2598738"/>
          <p14:tracePt t="12164" x="6884988" y="2589213"/>
          <p14:tracePt t="12181" x="6858000" y="2581275"/>
          <p14:tracePt t="12197" x="6823075" y="2562225"/>
          <p14:tracePt t="12214" x="6796088" y="2554288"/>
          <p14:tracePt t="12231" x="6751638" y="2554288"/>
          <p14:tracePt t="12249" x="6705600" y="2544763"/>
          <p14:tracePt t="12265" x="6697663" y="2544763"/>
          <p14:tracePt t="12281" x="6688138" y="2544763"/>
          <p14:tracePt t="12298" x="6680200" y="2544763"/>
          <p14:tracePt t="12315" x="6661150" y="2544763"/>
          <p14:tracePt t="12332" x="6634163" y="2544763"/>
          <p14:tracePt t="12348" x="6562725" y="2554288"/>
          <p14:tracePt t="12365" x="6510338" y="2554288"/>
          <p14:tracePt t="12382" x="6456363" y="2554288"/>
          <p14:tracePt t="12398" x="6402388" y="2554288"/>
          <p14:tracePt t="12415" x="6348413" y="2571750"/>
          <p14:tracePt t="12432" x="6296025" y="2571750"/>
          <p14:tracePt t="12449" x="6251575" y="2571750"/>
          <p14:tracePt t="12466" x="6180138" y="2554288"/>
          <p14:tracePt t="12483" x="6126163" y="2517775"/>
          <p14:tracePt t="12499" x="6089650" y="2490788"/>
          <p14:tracePt t="12516" x="6045200" y="2455863"/>
          <p14:tracePt t="12532" x="6010275" y="2419350"/>
          <p14:tracePt t="12549" x="5973763" y="2374900"/>
          <p14:tracePt t="12566" x="5956300" y="2339975"/>
          <p14:tracePt t="12583" x="5946775" y="2286000"/>
          <p14:tracePt t="12600" x="5946775" y="2214563"/>
          <p14:tracePt t="12616" x="5946775" y="2160588"/>
          <p14:tracePt t="12633" x="5965825" y="2108200"/>
          <p14:tracePt t="12650" x="5983288" y="2054225"/>
          <p14:tracePt t="12667" x="6018213" y="2009775"/>
          <p14:tracePt t="12683" x="6062663" y="1965325"/>
          <p14:tracePt t="12700" x="6143625" y="1893888"/>
          <p14:tracePt t="12717" x="6197600" y="1839913"/>
          <p14:tracePt t="12734" x="6259513" y="1795463"/>
          <p14:tracePt t="12750" x="6323013" y="1741488"/>
          <p14:tracePt t="12767" x="6394450" y="1697038"/>
          <p14:tracePt t="12784" x="6446838" y="1660525"/>
          <p14:tracePt t="12801" x="6500813" y="1633538"/>
          <p14:tracePt t="12817" x="6562725" y="1589088"/>
          <p14:tracePt t="12834" x="6653213" y="1536700"/>
          <p14:tracePt t="12851" x="6705600" y="1500188"/>
          <p14:tracePt t="12868" x="6751638" y="1482725"/>
          <p14:tracePt t="12884" x="6823075" y="1446213"/>
          <p14:tracePt t="12901" x="6938963" y="1366838"/>
          <p14:tracePt t="12918" x="7089775" y="1295400"/>
          <p14:tracePt t="12935" x="7251700" y="1250950"/>
          <p14:tracePt t="12952" x="7367588" y="1250950"/>
          <p14:tracePt t="12969" x="7439025" y="1276350"/>
          <p14:tracePt t="12985" x="7483475" y="1303338"/>
          <p14:tracePt t="13002" x="7518400" y="1339850"/>
          <p14:tracePt t="13018" x="7545388" y="1374775"/>
          <p14:tracePt t="13035" x="7562850" y="1401763"/>
          <p14:tracePt t="13052" x="7581900" y="1446213"/>
          <p14:tracePt t="13069" x="7599363" y="1500188"/>
          <p14:tracePt t="13085" x="7653338" y="1643063"/>
          <p14:tracePt t="13102" x="7705725" y="1751013"/>
          <p14:tracePt t="13119" x="7751763" y="1839913"/>
          <p14:tracePt t="13136" x="7777163" y="1911350"/>
          <p14:tracePt t="13152" x="7796213" y="1982788"/>
          <p14:tracePt t="13169" x="7804150" y="2036763"/>
          <p14:tracePt t="13186" x="7804150" y="2125663"/>
          <p14:tracePt t="13203" x="7804150" y="2214563"/>
          <p14:tracePt t="13219" x="7786688" y="2303463"/>
          <p14:tracePt t="13236" x="7769225" y="2357438"/>
          <p14:tracePt t="13253" x="7751763" y="2419350"/>
          <p14:tracePt t="13270" x="7724775" y="2473325"/>
          <p14:tracePt t="13286" x="7715250" y="2509838"/>
          <p14:tracePt t="13303" x="7688263" y="2536825"/>
          <p14:tracePt t="13321" x="7626350" y="2581275"/>
          <p14:tracePt t="13337" x="7572375" y="2598738"/>
          <p14:tracePt t="13354" x="7500938" y="2616200"/>
          <p14:tracePt t="13370" x="7429500" y="2616200"/>
          <p14:tracePt t="13387" x="7348538" y="2616200"/>
          <p14:tracePt t="13404" x="7304088" y="2616200"/>
          <p14:tracePt t="13421" x="7251700" y="2616200"/>
          <p14:tracePt t="13438" x="7180263" y="2616200"/>
          <p14:tracePt t="13454" x="7143750" y="2616200"/>
          <p14:tracePt t="13471" x="7108825" y="2616200"/>
          <p14:tracePt t="13488" x="7099300" y="2616200"/>
          <p14:tracePt t="13504" x="7081838" y="2616200"/>
          <p14:tracePt t="16603" x="7062788" y="2616200"/>
          <p14:tracePt t="16611" x="7045325" y="2625725"/>
          <p14:tracePt t="16621" x="7018338" y="2633663"/>
          <p14:tracePt t="16638" x="6983413" y="2643188"/>
          <p14:tracePt t="16654" x="6946900" y="2660650"/>
          <p14:tracePt t="16671" x="6911975" y="2670175"/>
          <p14:tracePt t="16689" x="6823075" y="2705100"/>
          <p14:tracePt t="16704" x="6751638" y="2724150"/>
          <p14:tracePt t="16721" x="6661150" y="2732088"/>
          <p14:tracePt t="16738" x="6562725" y="2724150"/>
          <p14:tracePt t="16755" x="6465888" y="2687638"/>
          <p14:tracePt t="16772" x="6375400" y="2633663"/>
          <p14:tracePt t="16788" x="6286500" y="2581275"/>
          <p14:tracePt t="16805" x="6205538" y="2509838"/>
          <p14:tracePt t="16822" x="6126163" y="2446338"/>
          <p14:tracePt t="16839" x="6037263" y="2374900"/>
          <p14:tracePt t="16855" x="5973763" y="2330450"/>
          <p14:tracePt t="16872" x="5919788" y="2303463"/>
          <p14:tracePt t="16889" x="5884863" y="2295525"/>
          <p14:tracePt t="16906" x="5867400" y="2276475"/>
          <p14:tracePt t="16922" x="5840413" y="2232025"/>
          <p14:tracePt t="16939" x="5813425" y="2133600"/>
          <p14:tracePt t="16956" x="5795963" y="2036763"/>
          <p14:tracePt t="16972" x="5776913" y="1955800"/>
          <p14:tracePt t="16989" x="5768975" y="1901825"/>
          <p14:tracePt t="17006" x="5768975" y="1857375"/>
          <p14:tracePt t="17023" x="5768975" y="1812925"/>
          <p14:tracePt t="17040" x="5786438" y="1776413"/>
          <p14:tracePt t="17057" x="5830888" y="1731963"/>
          <p14:tracePt t="17073" x="5875338" y="1687513"/>
          <p14:tracePt t="17090" x="5973763" y="1633538"/>
          <p14:tracePt t="17107" x="6099175" y="1581150"/>
          <p14:tracePt t="17123" x="6242050" y="1517650"/>
          <p14:tracePt t="17140" x="6348413" y="1465263"/>
          <p14:tracePt t="17157" x="6429375" y="1438275"/>
          <p14:tracePt t="17173" x="6491288" y="1428750"/>
          <p14:tracePt t="17191" x="6589713" y="1401763"/>
          <p14:tracePt t="17207" x="6680200" y="1384300"/>
          <p14:tracePt t="17224" x="6823075" y="1339850"/>
          <p14:tracePt t="17241" x="7018338" y="1312863"/>
          <p14:tracePt t="17257" x="7180263" y="1312863"/>
          <p14:tracePt t="17274" x="7340600" y="1322388"/>
          <p14:tracePt t="17291" x="7456488" y="1339850"/>
          <p14:tracePt t="17308" x="7581900" y="1384300"/>
          <p14:tracePt t="17324" x="7643813" y="1428750"/>
          <p14:tracePt t="17341" x="7688263" y="1465263"/>
          <p14:tracePt t="17358" x="7724775" y="1509713"/>
          <p14:tracePt t="17375" x="7796213" y="1571625"/>
          <p14:tracePt t="17392" x="7840663" y="1633538"/>
          <p14:tracePt t="17410" x="7912100" y="1731963"/>
          <p14:tracePt t="17425" x="7947025" y="1776413"/>
          <p14:tracePt t="17442" x="7966075" y="1839913"/>
          <p14:tracePt t="17458" x="7991475" y="1893888"/>
          <p14:tracePt t="17475" x="8001000" y="1946275"/>
          <p14:tracePt t="17492" x="8018463" y="1990725"/>
          <p14:tracePt t="17509" x="8027988" y="2036763"/>
          <p14:tracePt t="17525" x="8037513" y="2071688"/>
          <p14:tracePt t="17542" x="8045450" y="2133600"/>
          <p14:tracePt t="17559" x="8045450" y="2170113"/>
          <p14:tracePt t="17576" x="8027988" y="2205038"/>
          <p14:tracePt t="17593" x="8001000" y="2268538"/>
          <p14:tracePt t="17609" x="7956550" y="2330450"/>
          <p14:tracePt t="17626" x="7902575" y="2393950"/>
          <p14:tracePt t="17643" x="7848600" y="2438400"/>
          <p14:tracePt t="17659" x="7759700" y="2500313"/>
          <p14:tracePt t="17676" x="7680325" y="2509838"/>
          <p14:tracePt t="17693" x="7616825" y="2517775"/>
          <p14:tracePt t="17710" x="7554913" y="2517775"/>
          <p14:tracePt t="17727" x="7500938" y="2527300"/>
          <p14:tracePt t="17743" x="7456488" y="2536825"/>
          <p14:tracePt t="17760" x="7394575" y="2544763"/>
          <p14:tracePt t="17777" x="7277100" y="2571750"/>
          <p14:tracePt t="17793" x="7215188" y="2581275"/>
          <p14:tracePt t="17811" x="7161213" y="2581275"/>
          <p14:tracePt t="17827" x="7099300" y="2581275"/>
          <p14:tracePt t="17844" x="7037388" y="2581275"/>
          <p14:tracePt t="17861" x="7000875" y="2571750"/>
          <p14:tracePt t="17862" x="6991350" y="2562225"/>
          <p14:tracePt t="17877" x="6973888" y="2562225"/>
          <p14:tracePt t="17895" x="6919913" y="2544763"/>
          <p14:tracePt t="17911" x="6858000" y="2500313"/>
          <p14:tracePt t="17928" x="6796088" y="2465388"/>
          <p14:tracePt t="17944" x="6751638" y="2438400"/>
          <p14:tracePt t="17961" x="6688138" y="2401888"/>
          <p14:tracePt t="17978" x="6643688" y="2384425"/>
          <p14:tracePt t="17994" x="6608763" y="2366963"/>
          <p14:tracePt t="18011" x="6581775" y="2357438"/>
          <p14:tracePt t="18028" x="6510338" y="2322513"/>
          <p14:tracePt t="18045" x="6446838" y="2268538"/>
          <p14:tracePt t="18061" x="6394450" y="2232025"/>
          <p14:tracePt t="18078" x="6367463" y="2197100"/>
          <p14:tracePt t="18095" x="6348413" y="2160588"/>
          <p14:tracePt t="18112" x="6340475" y="2125663"/>
          <p14:tracePt t="18129" x="6330950" y="2062163"/>
          <p14:tracePt t="18145" x="6340475" y="2009775"/>
          <p14:tracePt t="18162" x="6384925" y="1955800"/>
          <p14:tracePt t="18179" x="6419850" y="1893888"/>
          <p14:tracePt t="18196" x="6446838" y="1839913"/>
          <p14:tracePt t="18212" x="6491288" y="1776413"/>
          <p14:tracePt t="18229" x="6537325" y="1731963"/>
          <p14:tracePt t="18247" x="6599238" y="1670050"/>
          <p14:tracePt t="18263" x="6661150" y="1616075"/>
          <p14:tracePt t="18279" x="6724650" y="1562100"/>
          <p14:tracePt t="18296" x="6777038" y="1517650"/>
          <p14:tracePt t="18313" x="6823075" y="1482725"/>
          <p14:tracePt t="18330" x="6884988" y="1465263"/>
          <p14:tracePt t="18347" x="6929438" y="1446213"/>
          <p14:tracePt t="18363" x="6965950" y="1438275"/>
          <p14:tracePt t="18365" x="6983413" y="1428750"/>
          <p14:tracePt t="18380" x="6991350" y="1428750"/>
          <p14:tracePt t="18397" x="7037388" y="1428750"/>
          <p14:tracePt t="18414" x="7072313" y="1428750"/>
          <p14:tracePt t="18430" x="7108825" y="1428750"/>
          <p14:tracePt t="18447" x="7143750" y="1428750"/>
          <p14:tracePt t="18464" x="7180263" y="1438275"/>
          <p14:tracePt t="18481" x="7215188" y="1455738"/>
          <p14:tracePt t="18497" x="7242175" y="1473200"/>
          <p14:tracePt t="18514" x="7251700" y="1482725"/>
          <p14:tracePt t="18531" x="7259638" y="1490663"/>
          <p14:tracePt t="18548" x="7269163" y="1500188"/>
          <p14:tracePt t="18564" x="7277100" y="1500188"/>
          <p14:tracePt t="18655" x="7277100" y="1509713"/>
          <p14:tracePt t="18685" x="7277100" y="1517650"/>
          <p14:tracePt t="18873" x="7286625" y="1517650"/>
          <p14:tracePt t="19039" x="7286625" y="1509713"/>
          <p14:tracePt t="19633" x="7259638" y="1517650"/>
          <p14:tracePt t="19641" x="7205663" y="1562100"/>
          <p14:tracePt t="19649" x="7126288" y="1616075"/>
          <p14:tracePt t="19657" x="7037388" y="1697038"/>
          <p14:tracePt t="19670" x="6946900" y="1785938"/>
          <p14:tracePt t="19687" x="6724650" y="1973263"/>
          <p14:tracePt t="19703" x="6545263" y="2098675"/>
          <p14:tracePt t="19721" x="6037263" y="2527300"/>
          <p14:tracePt t="19737" x="5670550" y="2786063"/>
          <p14:tracePt t="19754" x="5367338" y="2955925"/>
          <p14:tracePt t="19770" x="5160963" y="3027363"/>
          <p14:tracePt t="19787" x="5000625" y="3071813"/>
          <p14:tracePt t="19804" x="4875213" y="3081338"/>
          <p14:tracePt t="19821" x="4776788" y="3089275"/>
          <p14:tracePt t="19837" x="4687888" y="3081338"/>
          <p14:tracePt t="19854" x="4589463" y="3062288"/>
          <p14:tracePt t="19871" x="4446588" y="3017838"/>
          <p14:tracePt t="19888" x="4313238" y="2973388"/>
          <p14:tracePt t="19905" x="4187825" y="2938463"/>
          <p14:tracePt t="19922" x="4044950" y="2901950"/>
          <p14:tracePt t="19939" x="3840163" y="2830513"/>
          <p14:tracePt t="19955" x="3687763" y="2768600"/>
          <p14:tracePt t="19972" x="3509963" y="2705100"/>
          <p14:tracePt t="19988" x="3340100" y="2633663"/>
          <p14:tracePt t="20005" x="3152775" y="2589213"/>
          <p14:tracePt t="20022" x="3000375" y="2562225"/>
          <p14:tracePt t="20039" x="2874963" y="2544763"/>
          <p14:tracePt t="20055" x="2776538" y="2517775"/>
          <p14:tracePt t="20073" x="2687638" y="2490788"/>
          <p14:tracePt t="20089" x="2625725" y="2446338"/>
          <p14:tracePt t="20106" x="2536825" y="2401888"/>
          <p14:tracePt t="20122" x="2438400" y="2347913"/>
          <p14:tracePt t="20139" x="2330450" y="2295525"/>
          <p14:tracePt t="20156" x="2241550" y="2276475"/>
          <p14:tracePt t="20173" x="2179638" y="2268538"/>
          <p14:tracePt t="20189" x="2143125" y="2268538"/>
          <p14:tracePt t="20206" x="2133600" y="2268538"/>
          <p14:tracePt t="20240" x="2133600" y="2276475"/>
          <p14:tracePt t="20256" x="2133600" y="2295525"/>
          <p14:tracePt t="20273" x="2160588" y="2312988"/>
          <p14:tracePt t="20290" x="2241550" y="2357438"/>
          <p14:tracePt t="20307" x="2509838" y="2446338"/>
          <p14:tracePt t="20323" x="2697163" y="2482850"/>
          <p14:tracePt t="20340" x="2840038" y="2500313"/>
          <p14:tracePt t="20357" x="2928938" y="2500313"/>
          <p14:tracePt t="20374" x="2973388" y="2500313"/>
          <p14:tracePt t="20390" x="2990850" y="2500313"/>
          <p14:tracePt t="20458" x="2982913" y="2509838"/>
          <p14:tracePt t="20463" x="2946400" y="2517775"/>
          <p14:tracePt t="20474" x="2911475" y="2527300"/>
          <p14:tracePt t="20491" x="2822575" y="2544763"/>
          <p14:tracePt t="20508" x="2724150" y="2562225"/>
          <p14:tracePt t="20525" x="2660650" y="2571750"/>
          <p14:tracePt t="20541" x="2633663" y="2571750"/>
          <p14:tracePt t="20613" x="2643188" y="2571750"/>
          <p14:tracePt t="20621" x="2660650" y="2562225"/>
          <p14:tracePt t="20629" x="2679700" y="2562225"/>
          <p14:tracePt t="20642" x="2697163" y="2554288"/>
          <p14:tracePt t="20659" x="2732088" y="2544763"/>
          <p14:tracePt t="20723" x="2714625" y="2544763"/>
          <p14:tracePt t="20729" x="2705100" y="2544763"/>
          <p14:tracePt t="20742" x="2697163" y="2544763"/>
          <p14:tracePt t="20759" x="2687638" y="2544763"/>
          <p14:tracePt t="20777" x="2687638" y="2554288"/>
          <p14:tracePt t="20809" x="2724150" y="2562225"/>
          <p14:tracePt t="20817" x="2768600" y="2571750"/>
          <p14:tracePt t="20826" x="2840038" y="2581275"/>
          <p14:tracePt t="20843" x="3000375" y="2598738"/>
          <p14:tracePt t="20860" x="3205163" y="2616200"/>
          <p14:tracePt t="20876" x="3465513" y="2679700"/>
          <p14:tracePt t="20893" x="3705225" y="2741613"/>
          <p14:tracePt t="20910" x="3929063" y="2776538"/>
          <p14:tracePt t="20927" x="4241800" y="2786063"/>
          <p14:tracePt t="20943" x="4411663" y="2786063"/>
          <p14:tracePt t="20960" x="4537075" y="2776538"/>
          <p14:tracePt t="20977" x="4625975" y="2768600"/>
          <p14:tracePt t="20993" x="4660900" y="2751138"/>
          <p14:tracePt t="21010" x="4670425" y="2741613"/>
          <p14:tracePt t="21091" x="4652963" y="2741613"/>
          <p14:tracePt t="21099" x="4625975" y="2751138"/>
          <p14:tracePt t="21111" x="4598988" y="2768600"/>
          <p14:tracePt t="21128" x="4500563" y="2776538"/>
          <p14:tracePt t="21145" x="4357688" y="2803525"/>
          <p14:tracePt t="21161" x="4313238" y="2822575"/>
          <p14:tracePt t="21178" x="4295775" y="2822575"/>
          <p14:tracePt t="21215" x="4303713" y="2822575"/>
          <p14:tracePt t="21228" x="4322763" y="2813050"/>
          <p14:tracePt t="21245" x="4384675" y="2803525"/>
          <p14:tracePt t="21262" x="4510088" y="2786063"/>
          <p14:tracePt t="21280" x="4830763" y="2724150"/>
          <p14:tracePt t="21295" x="5116513" y="2660650"/>
          <p14:tracePt t="21312" x="5322888" y="2643188"/>
          <p14:tracePt t="21329" x="5384800" y="2643188"/>
          <p14:tracePt t="21346" x="5394325" y="2643188"/>
          <p14:tracePt t="21362" x="5384800" y="2643188"/>
          <p14:tracePt t="21379" x="5259388" y="2652713"/>
          <p14:tracePt t="21396" x="5126038" y="2705100"/>
          <p14:tracePt t="21413" x="5045075" y="2751138"/>
          <p14:tracePt t="21429" x="5010150" y="2768600"/>
          <p14:tracePt t="21446" x="5000625" y="2776538"/>
          <p14:tracePt t="24553" x="5000625" y="2786063"/>
          <p14:tracePt t="24561" x="4991100" y="2786063"/>
          <p14:tracePt t="24569" x="4991100" y="2795588"/>
          <p14:tracePt t="24579" x="4973638" y="2803525"/>
          <p14:tracePt t="24596" x="4956175" y="2822575"/>
          <p14:tracePt t="24613" x="4929188" y="2840038"/>
          <p14:tracePt t="24630" x="4884738" y="2857500"/>
          <p14:tracePt t="24646" x="4840288" y="2874963"/>
          <p14:tracePt t="24663" x="4643438" y="2919413"/>
          <p14:tracePt t="24680" x="4456113" y="2965450"/>
          <p14:tracePt t="24696" x="4241800" y="3009900"/>
          <p14:tracePt t="24713" x="4027488" y="3071813"/>
          <p14:tracePt t="24730" x="3786188" y="3089275"/>
          <p14:tracePt t="24747" x="3490913" y="3098800"/>
          <p14:tracePt t="24763" x="3017838" y="3098800"/>
          <p14:tracePt t="24780" x="2714625" y="3044825"/>
          <p14:tracePt t="24797" x="2465388" y="2973388"/>
          <p14:tracePt t="24814" x="2259013" y="2894013"/>
          <p14:tracePt t="24831" x="2108200" y="2847975"/>
          <p14:tracePt t="24847" x="2009775" y="2822575"/>
          <p14:tracePt t="24864" x="1955800" y="2803525"/>
          <p14:tracePt t="24866" x="1928813" y="2795588"/>
          <p14:tracePt t="24882" x="1884363" y="2795588"/>
          <p14:tracePt t="24897" x="1847850" y="2786063"/>
          <p14:tracePt t="24914" x="1803400" y="2768600"/>
          <p14:tracePt t="24931" x="1758950" y="2759075"/>
          <p14:tracePt t="24948" x="1697038" y="2751138"/>
          <p14:tracePt t="24965" x="1589088" y="2732088"/>
          <p14:tracePt t="24981" x="1482725" y="2687638"/>
          <p14:tracePt t="24998" x="1411288" y="2643188"/>
          <p14:tracePt t="25016" x="1330325" y="2581275"/>
          <p14:tracePt t="25032" x="1285875" y="2544763"/>
          <p14:tracePt t="25048" x="1268413" y="2527300"/>
          <p14:tracePt t="25065" x="1231900" y="2500313"/>
          <p14:tracePt t="25082" x="1196975" y="2482850"/>
          <p14:tracePt t="25099" x="1133475" y="2446338"/>
          <p14:tracePt t="25115" x="1071563" y="2393950"/>
          <p14:tracePt t="25132" x="1000125" y="2330450"/>
          <p14:tracePt t="25149" x="893763" y="2259013"/>
          <p14:tracePt t="25166" x="839788" y="2224088"/>
          <p14:tracePt t="25182" x="785813" y="2187575"/>
          <p14:tracePt t="25199" x="723900" y="2152650"/>
          <p14:tracePt t="25216" x="679450" y="2133600"/>
          <p14:tracePt t="25233" x="633413" y="2116138"/>
          <p14:tracePt t="25249" x="598488" y="2098675"/>
          <p14:tracePt t="25266" x="561975" y="2089150"/>
          <p14:tracePt t="25283" x="517525" y="2071688"/>
          <p14:tracePt t="25299" x="500063" y="2062163"/>
          <p14:tracePt t="25316" x="482600" y="2054225"/>
          <p14:tracePt t="25333" x="473075" y="2044700"/>
          <p14:tracePt t="25350" x="465138" y="2044700"/>
          <p14:tracePt t="25368" x="446088" y="2036763"/>
          <p14:tracePt t="25384" x="438150" y="2036763"/>
          <p14:tracePt t="25400" x="428625" y="2027238"/>
          <p14:tracePt t="25417" x="419100" y="2017713"/>
          <p14:tracePt t="25434" x="411163" y="2009775"/>
          <p14:tracePt t="25450" x="401638" y="2009775"/>
          <p14:tracePt t="25467" x="393700" y="2000250"/>
          <p14:tracePt t="25484" x="374650" y="2000250"/>
          <p14:tracePt t="25501" x="374650" y="1990725"/>
          <p14:tracePt t="25517" x="366713" y="1982788"/>
          <p14:tracePt t="25534" x="357188" y="1973263"/>
          <p14:tracePt t="25551" x="339725" y="1965325"/>
          <p14:tracePt t="25568" x="330200" y="1955800"/>
          <p14:tracePt t="25585" x="322263" y="1946275"/>
          <p14:tracePt t="25601" x="303213" y="1928813"/>
          <p14:tracePt t="25618" x="295275" y="1919288"/>
          <p14:tracePt t="25635" x="285750" y="1919288"/>
          <p14:tracePt t="25651" x="268288" y="1919288"/>
          <p14:tracePt t="25668" x="258763" y="1928813"/>
          <p14:tracePt t="25685" x="231775" y="1928813"/>
          <p14:tracePt t="25702" x="223838" y="1938338"/>
          <p14:tracePt t="25719" x="187325" y="1965325"/>
          <p14:tracePt t="25735" x="152400" y="1990725"/>
          <p14:tracePt t="25752" x="125413" y="2027238"/>
          <p14:tracePt t="25769" x="115888" y="2036763"/>
          <p14:tracePt t="25785" x="115888" y="2044700"/>
          <p14:tracePt t="25802" x="107950" y="2054225"/>
          <p14:tracePt t="25845" x="107950" y="2062163"/>
          <p14:tracePt t="25862" x="107950" y="2071688"/>
          <p14:tracePt t="25876" x="107950" y="2081213"/>
          <p14:tracePt t="25892" x="107950" y="2089150"/>
          <p14:tracePt t="25903" x="107950" y="2098675"/>
          <p14:tracePt t="25920" x="107950" y="2116138"/>
          <p14:tracePt t="25936" x="107950" y="2133600"/>
          <p14:tracePt t="25953" x="107950" y="2152650"/>
          <p14:tracePt t="25970" x="107950" y="2160588"/>
          <p14:tracePt t="25987" x="107950" y="2170113"/>
          <p14:tracePt t="26003" x="115888" y="2187575"/>
          <p14:tracePt t="26020" x="115888" y="2197100"/>
          <p14:tracePt t="26054" x="125413" y="2205038"/>
          <p14:tracePt t="26071" x="133350" y="2214563"/>
          <p14:tracePt t="26088" x="142875" y="2224088"/>
          <p14:tracePt t="26104" x="152400" y="2232025"/>
          <p14:tracePt t="26120" x="179388" y="2251075"/>
          <p14:tracePt t="26137" x="204788" y="2276475"/>
          <p14:tracePt t="26154" x="250825" y="2295525"/>
          <p14:tracePt t="26171" x="285750" y="2303463"/>
          <p14:tracePt t="26188" x="330200" y="2322513"/>
          <p14:tracePt t="26205" x="384175" y="2330450"/>
          <p14:tracePt t="26222" x="438150" y="2330450"/>
          <p14:tracePt t="26238" x="490538" y="2347913"/>
          <p14:tracePt t="26255" x="598488" y="2366963"/>
          <p14:tracePt t="26271" x="696913" y="2374900"/>
          <p14:tracePt t="26288" x="795338" y="2393950"/>
          <p14:tracePt t="26305" x="901700" y="2411413"/>
          <p14:tracePt t="26321" x="1044575" y="2428875"/>
          <p14:tracePt t="26338" x="1231900" y="2438400"/>
          <p14:tracePt t="26355" x="1366838" y="2438400"/>
          <p14:tracePt t="26372" x="1500188" y="2401888"/>
          <p14:tracePt t="26388" x="1652588" y="2339975"/>
          <p14:tracePt t="26405" x="1822450" y="2259013"/>
          <p14:tracePt t="26422" x="1990725" y="2214563"/>
          <p14:tracePt t="26439" x="2241550" y="2197100"/>
          <p14:tracePt t="26456" x="2384425" y="2179638"/>
          <p14:tracePt t="26473" x="2544763" y="2160588"/>
          <p14:tracePt t="26489" x="2679700" y="2133600"/>
          <p14:tracePt t="26506" x="2776538" y="2089150"/>
          <p14:tracePt t="26523" x="2822575" y="2044700"/>
          <p14:tracePt t="26539" x="2857500" y="1982788"/>
          <p14:tracePt t="26556" x="2874963" y="1928813"/>
          <p14:tracePt t="26574" x="2894013" y="1857375"/>
          <p14:tracePt t="26590" x="2894013" y="1812925"/>
          <p14:tracePt t="26607" x="2894013" y="1795463"/>
          <p14:tracePt t="26623" x="2894013" y="1785938"/>
          <p14:tracePt t="26640" x="2874963" y="1768475"/>
          <p14:tracePt t="26657" x="2857500" y="1758950"/>
          <p14:tracePt t="26673" x="2813050" y="1741488"/>
          <p14:tracePt t="26690" x="2776538" y="1724025"/>
          <p14:tracePt t="26708" x="2670175" y="1724025"/>
          <p14:tracePt t="26724" x="2544763" y="1724025"/>
          <p14:tracePt t="26741" x="2393950" y="1731963"/>
          <p14:tracePt t="26757" x="2251075" y="1751013"/>
          <p14:tracePt t="26774" x="2152650" y="1768475"/>
          <p14:tracePt t="26791" x="2071688" y="1776413"/>
          <p14:tracePt t="26807" x="1982788" y="1822450"/>
          <p14:tracePt t="26824" x="1919288" y="1874838"/>
          <p14:tracePt t="26841" x="1866900" y="1928813"/>
          <p14:tracePt t="26858" x="1812925" y="1982788"/>
          <p14:tracePt t="26874" x="1768475" y="2027238"/>
          <p14:tracePt t="26891" x="1714500" y="2071688"/>
          <p14:tracePt t="26908" x="1670050" y="2098675"/>
          <p14:tracePt t="26926" x="1643063" y="2152650"/>
          <p14:tracePt t="26941" x="1625600" y="2197100"/>
          <p14:tracePt t="26958" x="1608138" y="2259013"/>
          <p14:tracePt t="26975" x="1598613" y="2312988"/>
          <p14:tracePt t="26992" x="1598613" y="2357438"/>
          <p14:tracePt t="27009" x="1598613" y="2374900"/>
          <p14:tracePt t="27025" x="1598613" y="2384425"/>
          <p14:tracePt t="27060" x="1598613" y="2393950"/>
          <p14:tracePt t="28250" x="1616075" y="2393950"/>
          <p14:tracePt t="28257" x="1633538" y="2393950"/>
          <p14:tracePt t="28266" x="1652588" y="2393950"/>
          <p14:tracePt t="28282" x="1697038" y="2374900"/>
          <p14:tracePt t="28299" x="1758950" y="2374900"/>
          <p14:tracePt t="28315" x="1822450" y="2357438"/>
          <p14:tracePt t="28332" x="1866900" y="2347913"/>
          <p14:tracePt t="28349" x="1901825" y="2339975"/>
          <p14:tracePt t="28366" x="1938338" y="2330450"/>
          <p14:tracePt t="28368" x="1955800" y="2322513"/>
          <p14:tracePt t="28383" x="1982788" y="2322513"/>
          <p14:tracePt t="28399" x="2054225" y="2295525"/>
          <p14:tracePt t="28416" x="2133600" y="2286000"/>
          <p14:tracePt t="28433" x="2224088" y="2268538"/>
          <p14:tracePt t="28449" x="2312988" y="2251075"/>
          <p14:tracePt t="28466" x="2411413" y="2241550"/>
          <p14:tracePt t="28483" x="2527300" y="2251075"/>
          <p14:tracePt t="28500" x="2581275" y="2259013"/>
          <p14:tracePt t="28516" x="2625725" y="2276475"/>
          <p14:tracePt t="28533" x="2679700" y="2286000"/>
          <p14:tracePt t="28550" x="2759075" y="2303463"/>
          <p14:tracePt t="28567" x="2830513" y="2322513"/>
          <p14:tracePt t="28583" x="2884488" y="2330450"/>
          <p14:tracePt t="28600" x="2911475" y="2339975"/>
          <p14:tracePt t="28617" x="2928938" y="2339975"/>
          <p14:tracePt t="28688" x="2938463" y="2339975"/>
          <p14:tracePt t="28752" x="2946400" y="2339975"/>
          <p14:tracePt t="28766" x="2965450" y="2357438"/>
          <p14:tracePt t="28774" x="2973388" y="2374900"/>
          <p14:tracePt t="28785" x="2982913" y="2393950"/>
          <p14:tracePt t="28801" x="2990850" y="2411413"/>
          <p14:tracePt t="28818" x="3000375" y="2419350"/>
          <p14:tracePt t="28835" x="3009900" y="2428875"/>
          <p14:tracePt t="28852" x="3017838" y="2438400"/>
          <p14:tracePt t="32541" x="2911475" y="2366963"/>
          <p14:tracePt t="32550" x="2741613" y="2241550"/>
          <p14:tracePt t="32558" x="2589213" y="2133600"/>
          <p14:tracePt t="32571" x="2500313" y="2089150"/>
          <p14:tracePt t="32588" x="2465388" y="2081213"/>
          <p14:tracePt t="32605" x="2455863" y="2081213"/>
          <p14:tracePt t="32621" x="2419350" y="2071688"/>
          <p14:tracePt t="32638" x="2401888" y="2071688"/>
          <p14:tracePt t="32655" x="2393950" y="2071688"/>
          <p14:tracePt t="32672" x="2384425" y="2071688"/>
          <p14:tracePt t="32688" x="2366963" y="2071688"/>
          <p14:tracePt t="32705" x="2357438" y="2071688"/>
          <p14:tracePt t="32722" x="2347913" y="2071688"/>
          <p14:tracePt t="32739" x="2312988" y="2071688"/>
          <p14:tracePt t="32755" x="2286000" y="2071688"/>
          <p14:tracePt t="32772" x="2268538" y="2071688"/>
          <p14:tracePt t="32789" x="2259013" y="2071688"/>
          <p14:tracePt t="32806" x="2224088" y="2071688"/>
          <p14:tracePt t="32822" x="2179638" y="2081213"/>
          <p14:tracePt t="32840" x="2036763" y="2152650"/>
          <p14:tracePt t="32856" x="1938338" y="2197100"/>
          <p14:tracePt t="32873" x="1830388" y="2259013"/>
          <p14:tracePt t="32889" x="1741488" y="2312988"/>
          <p14:tracePt t="32906" x="1687513" y="2347913"/>
          <p14:tracePt t="32923" x="1643063" y="2374900"/>
          <p14:tracePt t="32940" x="1608138" y="2384425"/>
          <p14:tracePt t="32956" x="1571625" y="2393950"/>
          <p14:tracePt t="32973" x="1527175" y="2393950"/>
          <p14:tracePt t="32990" x="1490663" y="2401888"/>
          <p14:tracePt t="33007" x="1411288" y="2419350"/>
          <p14:tracePt t="33024" x="1312863" y="2446338"/>
          <p14:tracePt t="33040" x="1214438" y="2465388"/>
          <p14:tracePt t="33057" x="1108075" y="2465388"/>
          <p14:tracePt t="33074" x="938213" y="2465388"/>
          <p14:tracePt t="33091" x="812800" y="2455863"/>
          <p14:tracePt t="33107" x="714375" y="2438400"/>
          <p14:tracePt t="33124" x="561975" y="2419350"/>
          <p14:tracePt t="33141" x="401638" y="2384425"/>
          <p14:tracePt t="33157" x="258763" y="2357438"/>
          <p14:tracePt t="33174" x="133350" y="2339975"/>
          <p14:tracePt t="36004" x="17463" y="2276475"/>
          <p14:tracePt t="36012" x="44450" y="2330450"/>
          <p14:tracePt t="36022" x="71438" y="2384425"/>
          <p14:tracePt t="36039" x="107950" y="2465388"/>
          <p14:tracePt t="36056" x="133350" y="2536825"/>
          <p14:tracePt t="36073" x="152400" y="2616200"/>
          <p14:tracePt t="36090" x="152400" y="2670175"/>
          <p14:tracePt t="36106" x="152400" y="2741613"/>
          <p14:tracePt t="36123" x="152400" y="2795588"/>
          <p14:tracePt t="36140" x="152400" y="2847975"/>
          <p14:tracePt t="36156" x="152400" y="2894013"/>
          <p14:tracePt t="36173" x="152400" y="2938463"/>
          <p14:tracePt t="36190" x="160338" y="2990850"/>
          <p14:tracePt t="36207" x="169863" y="3027363"/>
          <p14:tracePt t="36223" x="196850" y="3081338"/>
          <p14:tracePt t="36240" x="214313" y="3108325"/>
          <p14:tracePt t="36257" x="223838" y="3116263"/>
          <p14:tracePt t="36316" x="231775" y="3125788"/>
          <p14:tracePt t="36324" x="231775" y="3133725"/>
          <p14:tracePt t="36332" x="241300" y="3133725"/>
          <p14:tracePt t="36341" x="250825" y="314325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fa-IR" sz="11500" dirty="0" smtClean="0">
                <a:latin typeface="IranNastaliq" panose="02020505000000020003" pitchFamily="18" charset="0"/>
                <a:cs typeface="IranNastaliq" panose="02020505000000020003" pitchFamily="18" charset="0"/>
              </a:rPr>
              <a:t>مصرف آنتی بیوتیک در ایران</a:t>
            </a:r>
            <a:endParaRPr lang="en-US" sz="11500" dirty="0">
              <a:latin typeface="IranNastaliq" panose="02020505000000020003" pitchFamily="18" charset="0"/>
              <a:cs typeface="IranNastaliq" panose="02020505000000020003" pitchFamily="18" charset="0"/>
            </a:endParaRPr>
          </a:p>
        </p:txBody>
      </p:sp>
      <p:sp>
        <p:nvSpPr>
          <p:cNvPr id="6" name="Subtitle 5"/>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34</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25703705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73" x="4251325" y="3911600"/>
          <p14:tracePt t="90" x="4232275" y="3929063"/>
          <p14:tracePt t="97" x="4205288" y="3946525"/>
          <p14:tracePt t="105" x="4133850" y="3990975"/>
          <p14:tracePt t="120" x="3894138" y="4071938"/>
          <p14:tracePt t="137" x="3367088" y="4402138"/>
          <p14:tracePt t="153" x="2990850" y="4660900"/>
          <p14:tracePt t="170" x="2857500" y="4724400"/>
          <p14:tracePt t="187" x="2768600" y="4732338"/>
          <p14:tracePt t="204" x="2697163" y="4732338"/>
          <p14:tracePt t="220" x="2679700" y="4732338"/>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484311" y="12036"/>
            <a:ext cx="10018713" cy="1752599"/>
          </a:xfrm>
        </p:spPr>
        <p:txBody>
          <a:bodyPr>
            <a:normAutofit/>
          </a:bodyPr>
          <a:lstStyle/>
          <a:p>
            <a:pPr eaLnBrk="1" hangingPunct="1"/>
            <a:r>
              <a:rPr lang="en-US" sz="5400" dirty="0" smtClean="0"/>
              <a:t>Antimicrobial Consumption in Iran</a:t>
            </a:r>
          </a:p>
        </p:txBody>
      </p:sp>
      <p:sp>
        <p:nvSpPr>
          <p:cNvPr id="29699" name="Content Placeholder 2"/>
          <p:cNvSpPr>
            <a:spLocks noGrp="1"/>
          </p:cNvSpPr>
          <p:nvPr>
            <p:ph idx="1"/>
          </p:nvPr>
        </p:nvSpPr>
        <p:spPr/>
        <p:txBody>
          <a:bodyPr/>
          <a:lstStyle/>
          <a:p>
            <a:pPr eaLnBrk="1" hangingPunct="1"/>
            <a:endParaRPr lang="en-US"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a:p>
        </p:txBody>
      </p:sp>
      <p:graphicFrame>
        <p:nvGraphicFramePr>
          <p:cNvPr id="4" name="Chart 3"/>
          <p:cNvGraphicFramePr/>
          <p:nvPr>
            <p:extLst>
              <p:ext uri="{D42A27DB-BD31-4B8C-83A1-F6EECF244321}">
                <p14:modId xmlns:p14="http://schemas.microsoft.com/office/powerpoint/2010/main" val="3644479497"/>
              </p:ext>
            </p:extLst>
          </p:nvPr>
        </p:nvGraphicFramePr>
        <p:xfrm>
          <a:off x="2133600" y="1748593"/>
          <a:ext cx="7772400" cy="4800600"/>
        </p:xfrm>
        <a:graphic>
          <a:graphicData uri="http://schemas.openxmlformats.org/drawingml/2006/chart">
            <c:chart xmlns:c="http://schemas.openxmlformats.org/drawingml/2006/chart" xmlns:r="http://schemas.openxmlformats.org/officeDocument/2006/relationships" r:id="rId4"/>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0828030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7936" x="2679700" y="4714875"/>
          <p14:tracePt t="7944" x="2697163" y="4660900"/>
          <p14:tracePt t="7958" x="2741613" y="4581525"/>
          <p14:tracePt t="7975" x="2946400" y="4232275"/>
          <p14:tracePt t="7991" x="3125788" y="4054475"/>
          <p14:tracePt t="8008" x="3276600" y="3919538"/>
          <p14:tracePt t="8025" x="3367088" y="3848100"/>
          <p14:tracePt t="8042" x="3419475" y="3803650"/>
          <p14:tracePt t="8059" x="3473450" y="3768725"/>
          <p14:tracePt t="8075" x="3509963" y="3724275"/>
          <p14:tracePt t="8092" x="3554413" y="3687763"/>
          <p14:tracePt t="8094" x="3581400" y="3652838"/>
          <p14:tracePt t="8109" x="3625850" y="3608388"/>
          <p14:tracePt t="8125" x="3660775" y="3589338"/>
          <p14:tracePt t="8142" x="3724275" y="3581400"/>
          <p14:tracePt t="8159" x="3822700" y="3589338"/>
          <p14:tracePt t="8176" x="3919538" y="3589338"/>
          <p14:tracePt t="8193" x="4081463" y="3500438"/>
          <p14:tracePt t="8209" x="4133850" y="3455988"/>
          <p14:tracePt t="8226" x="4160838" y="3402013"/>
          <p14:tracePt t="8243" x="4160838" y="3348038"/>
          <p14:tracePt t="8259" x="4160838" y="3303588"/>
          <p14:tracePt t="8276" x="4160838" y="3268663"/>
          <p14:tracePt t="8293" x="4125913" y="3241675"/>
          <p14:tracePt t="8310" x="4062413" y="3187700"/>
          <p14:tracePt t="8327" x="3884613" y="3081338"/>
          <p14:tracePt t="8343" x="3751263" y="3027363"/>
          <p14:tracePt t="8360" x="3652838" y="2973388"/>
          <p14:tracePt t="8377" x="3536950" y="2874963"/>
          <p14:tracePt t="8394" x="3375025" y="2705100"/>
          <p14:tracePt t="8410" x="3214688" y="2509838"/>
          <p14:tracePt t="8427" x="3089275" y="2330450"/>
          <p14:tracePt t="8444" x="3000375" y="2232025"/>
          <p14:tracePt t="8462" x="2938463" y="2170113"/>
          <p14:tracePt t="8477" x="2901950" y="2152650"/>
          <p14:tracePt t="8494" x="2894013" y="2143125"/>
          <p14:tracePt t="8511" x="2884488" y="2143125"/>
          <p14:tracePt t="8528" x="2867025" y="2108200"/>
          <p14:tracePt t="8544" x="2830513" y="2062163"/>
          <p14:tracePt t="8561" x="2786063" y="2009775"/>
          <p14:tracePt t="8578" x="2768600" y="1973263"/>
          <p14:tracePt t="8595" x="2768600" y="1965325"/>
          <p14:tracePt t="8658" x="2776538" y="1965325"/>
          <p14:tracePt t="8663" x="2786063" y="1973263"/>
          <p14:tracePt t="8678" x="2786063" y="1982788"/>
          <p14:tracePt t="8695" x="2813050" y="1990725"/>
          <p14:tracePt t="8712" x="2822575" y="2000250"/>
          <p14:tracePt t="8729" x="2840038" y="2009775"/>
          <p14:tracePt t="8745" x="2847975" y="2017713"/>
          <p14:tracePt t="8762" x="2857500" y="2027238"/>
          <p14:tracePt t="8779" x="2874963" y="2044700"/>
          <p14:tracePt t="8796" x="2884488" y="2044700"/>
          <p14:tracePt t="8829" x="2894013" y="2054225"/>
          <p14:tracePt t="8846" x="2901950" y="2054225"/>
          <p14:tracePt t="8863" x="2911475" y="2062163"/>
          <p14:tracePt t="8892" x="2919413" y="2062163"/>
          <p14:tracePt t="8908" x="2919413" y="2054225"/>
          <p14:tracePt t="9182" x="2938463" y="2036763"/>
          <p14:tracePt t="9190" x="2946400" y="2017713"/>
          <p14:tracePt t="9198" x="2955925" y="2017713"/>
          <p14:tracePt t="9214" x="2973388" y="2000250"/>
          <p14:tracePt t="9231" x="2990850" y="1973263"/>
          <p14:tracePt t="9248" x="3009900" y="1946275"/>
          <p14:tracePt t="9265" x="3017838" y="1928813"/>
          <p14:tracePt t="9282" x="3017838" y="1919288"/>
          <p14:tracePt t="9315" x="3000375" y="1911350"/>
          <p14:tracePt t="9510" x="3000375" y="1919288"/>
          <p14:tracePt t="9574" x="3009900" y="1919288"/>
          <p14:tracePt t="9582" x="3027363" y="1893888"/>
          <p14:tracePt t="9590" x="3054350" y="1866900"/>
          <p14:tracePt t="9600" x="3071813" y="1830388"/>
          <p14:tracePt t="9617" x="3108325" y="1795463"/>
          <p14:tracePt t="9634" x="3125788" y="1776413"/>
          <p14:tracePt t="9650" x="3133725" y="1776413"/>
          <p14:tracePt t="9684" x="3143250" y="1776413"/>
          <p14:tracePt t="10090" x="3152775" y="1776413"/>
          <p14:tracePt t="10098" x="3160713" y="1795463"/>
          <p14:tracePt t="10106" x="3160713" y="1822450"/>
          <p14:tracePt t="10120" x="3170238" y="1866900"/>
          <p14:tracePt t="10136" x="3179763" y="1965325"/>
          <p14:tracePt t="10153" x="3179763" y="2009775"/>
          <p14:tracePt t="10170" x="3179763" y="2044700"/>
          <p14:tracePt t="10186" x="3197225" y="2071688"/>
          <p14:tracePt t="10203" x="3205163" y="2081213"/>
          <p14:tracePt t="10220" x="3205163" y="2089150"/>
          <p14:tracePt t="10237" x="3214688" y="2089150"/>
          <p14:tracePt t="10404" x="3205163" y="2081213"/>
          <p14:tracePt t="10411" x="3197225" y="2081213"/>
          <p14:tracePt t="10421" x="3187700" y="2081213"/>
          <p14:tracePt t="10438" x="3143250" y="2081213"/>
          <p14:tracePt t="10454" x="3089275" y="2081213"/>
          <p14:tracePt t="10471" x="3000375" y="2089150"/>
          <p14:tracePt t="10488" x="2911475" y="2089150"/>
          <p14:tracePt t="10505" x="2830513" y="2089150"/>
          <p14:tracePt t="10521" x="2786063" y="2089150"/>
          <p14:tracePt t="10538" x="2768600" y="2089150"/>
          <p14:tracePt t="10555" x="2741613" y="2089150"/>
          <p14:tracePt t="10572" x="2705100" y="2081213"/>
          <p14:tracePt t="10588" x="2660650" y="2044700"/>
          <p14:tracePt t="10606" x="2581275" y="1973263"/>
          <p14:tracePt t="10622" x="2544763" y="1946275"/>
          <p14:tracePt t="10639" x="2527300" y="1938338"/>
          <p14:tracePt t="10655" x="2517775" y="1928813"/>
          <p14:tracePt t="10672" x="2500313" y="1901825"/>
          <p14:tracePt t="10689" x="2473325" y="1866900"/>
          <p14:tracePt t="10706" x="2455863" y="1847850"/>
          <p14:tracePt t="10722" x="2446338" y="1839913"/>
          <p14:tracePt t="10739" x="2438400" y="1822450"/>
          <p14:tracePt t="10756" x="2419350" y="1803400"/>
          <p14:tracePt t="10773" x="2419350" y="1776413"/>
          <p14:tracePt t="10790" x="2401888" y="1741488"/>
          <p14:tracePt t="10806" x="2393950" y="1704975"/>
          <p14:tracePt t="10823" x="2393950" y="1670050"/>
          <p14:tracePt t="10840" x="2393950" y="1625600"/>
          <p14:tracePt t="10856" x="2401888" y="1581150"/>
          <p14:tracePt t="10873" x="2419350" y="1536700"/>
          <p14:tracePt t="10890" x="2438400" y="1500188"/>
          <p14:tracePt t="10907" x="2465388" y="1473200"/>
          <p14:tracePt t="10924" x="2490788" y="1465263"/>
          <p14:tracePt t="10940" x="2517775" y="1446213"/>
          <p14:tracePt t="10957" x="2554288" y="1438275"/>
          <p14:tracePt t="10974" x="2608263" y="1428750"/>
          <p14:tracePt t="10991" x="2633663" y="1411288"/>
          <p14:tracePt t="11007" x="2670175" y="1401763"/>
          <p14:tracePt t="11024" x="2687638" y="1401763"/>
          <p14:tracePt t="11041" x="2697163" y="1401763"/>
          <p14:tracePt t="11058" x="2732088" y="1401763"/>
          <p14:tracePt t="11074" x="2759075" y="1401763"/>
          <p14:tracePt t="11092" x="2795588" y="1401763"/>
          <p14:tracePt t="11108" x="2803525" y="1401763"/>
          <p14:tracePt t="11124" x="2813050" y="1411288"/>
          <p14:tracePt t="11141" x="2830513" y="1411288"/>
          <p14:tracePt t="11158" x="2874963" y="1428750"/>
          <p14:tracePt t="11175" x="2894013" y="1446213"/>
          <p14:tracePt t="11192" x="2928938" y="1465263"/>
          <p14:tracePt t="11209" x="2965450" y="1482725"/>
          <p14:tracePt t="11226" x="2973388" y="1490663"/>
          <p14:tracePt t="11242" x="2982913" y="1509713"/>
          <p14:tracePt t="11259" x="3000375" y="1527175"/>
          <p14:tracePt t="11276" x="3027363" y="1554163"/>
          <p14:tracePt t="11292" x="3036888" y="1571625"/>
          <p14:tracePt t="11309" x="3044825" y="1581150"/>
          <p14:tracePt t="11326" x="3044825" y="1589088"/>
          <p14:tracePt t="11343" x="3054350" y="1608138"/>
          <p14:tracePt t="11359" x="3062288" y="1616075"/>
          <p14:tracePt t="11376" x="3071813" y="1633538"/>
          <p14:tracePt t="11393" x="3089275" y="1652588"/>
          <p14:tracePt t="11409" x="3089275" y="1687513"/>
          <p14:tracePt t="11426" x="3098800" y="1704975"/>
          <p14:tracePt t="11443" x="3098800" y="1741488"/>
          <p14:tracePt t="11460" x="3108325" y="1758950"/>
          <p14:tracePt t="11476" x="3108325" y="1768475"/>
          <p14:tracePt t="11493" x="3108325" y="1776413"/>
          <p14:tracePt t="11510" x="3116263" y="1785938"/>
          <p14:tracePt t="11527" x="3116263" y="1795463"/>
          <p14:tracePt t="11543" x="3133725" y="1830388"/>
          <p14:tracePt t="11560" x="3143250" y="1884363"/>
          <p14:tracePt t="11577" x="3179763" y="1955800"/>
          <p14:tracePt t="11594" x="3197225" y="2009775"/>
          <p14:tracePt t="11610" x="3205163" y="2054225"/>
          <p14:tracePt t="11627" x="3214688" y="2089150"/>
          <p14:tracePt t="11644" x="3224213" y="2108200"/>
          <p14:tracePt t="11661" x="3224213" y="2116138"/>
          <p14:tracePt t="11678" x="3224213" y="2125663"/>
          <p14:tracePt t="11694" x="3224213" y="2133600"/>
          <p14:tracePt t="11774" x="3232150" y="2133600"/>
          <p14:tracePt t="11790" x="3232150" y="2143125"/>
          <p14:tracePt t="11797" x="3241675" y="2152650"/>
          <p14:tracePt t="11820" x="3251200" y="2160588"/>
          <p14:tracePt t="11954" x="3251200" y="2152650"/>
          <p14:tracePt t="11984" x="3259138" y="2152650"/>
          <p14:tracePt t="12000" x="3268663" y="2152650"/>
          <p14:tracePt t="12008" x="3286125" y="2152650"/>
          <p14:tracePt t="12016" x="3286125" y="2143125"/>
          <p14:tracePt t="12029" x="3303588" y="2143125"/>
          <p14:tracePt t="12046" x="3313113" y="2133600"/>
          <p14:tracePt t="12063" x="3367088" y="2108200"/>
          <p14:tracePt t="12080" x="3411538" y="2081213"/>
          <p14:tracePt t="12096" x="3446463" y="2071688"/>
          <p14:tracePt t="12113" x="3482975" y="2062163"/>
          <p14:tracePt t="12130" x="3500438" y="2044700"/>
          <p14:tracePt t="12147" x="3509963" y="2036763"/>
          <p14:tracePt t="12164" x="3527425" y="2027238"/>
          <p14:tracePt t="12180" x="3536950" y="2027238"/>
          <p14:tracePt t="12197" x="3571875" y="2027238"/>
          <p14:tracePt t="12214" x="3616325" y="2027238"/>
          <p14:tracePt t="12230" x="3660775" y="2009775"/>
          <p14:tracePt t="12247" x="3687763" y="2000250"/>
          <p14:tracePt t="12264" x="3705225" y="1990725"/>
          <p14:tracePt t="12281" x="3732213" y="1973263"/>
          <p14:tracePt t="12298" x="3759200" y="1965325"/>
          <p14:tracePt t="12314" x="3776663" y="1955800"/>
          <p14:tracePt t="12331" x="3786188" y="1955800"/>
          <p14:tracePt t="12348" x="3795713" y="1955800"/>
          <p14:tracePt t="12408" x="3803650" y="1955800"/>
          <p14:tracePt t="12424" x="3813175" y="1955800"/>
          <p14:tracePt t="12438" x="3822700" y="1955800"/>
          <p14:tracePt t="12446" x="3822700" y="1946275"/>
          <p14:tracePt t="12454" x="3830638" y="1946275"/>
          <p14:tracePt t="12486" x="3840163" y="1938338"/>
          <p14:tracePt t="12634" x="3840163" y="1946275"/>
          <p14:tracePt t="12674" x="3840163" y="1955800"/>
          <p14:tracePt t="12690" x="3840163" y="1965325"/>
          <p14:tracePt t="12964" x="3840163" y="1973263"/>
          <p14:tracePt t="12988" x="3840163" y="1982788"/>
          <p14:tracePt t="13002" x="3840163" y="1990725"/>
          <p14:tracePt t="13010" x="3840163" y="2000250"/>
          <p14:tracePt t="13120" x="3840163" y="2009775"/>
          <p14:tracePt t="13371" x="3840163" y="2017713"/>
          <p14:tracePt t="13378" x="3830638" y="2027238"/>
          <p14:tracePt t="13386" x="3830638" y="2036763"/>
          <p14:tracePt t="14506" x="3857625" y="2036763"/>
          <p14:tracePt t="14514" x="3911600" y="2009775"/>
          <p14:tracePt t="14526" x="3965575" y="1982788"/>
          <p14:tracePt t="14543" x="4054475" y="1938338"/>
          <p14:tracePt t="14560" x="4116388" y="1928813"/>
          <p14:tracePt t="14576" x="4268788" y="1901825"/>
          <p14:tracePt t="14593" x="4394200" y="1866900"/>
          <p14:tracePt t="14609" x="4527550" y="1839913"/>
          <p14:tracePt t="14626" x="4679950" y="1803400"/>
          <p14:tracePt t="14643" x="4786313" y="1758950"/>
          <p14:tracePt t="14660" x="4830763" y="1731963"/>
          <p14:tracePt t="14676" x="4875213" y="1704975"/>
          <p14:tracePt t="14694" x="4902200" y="1687513"/>
          <p14:tracePt t="14796" x="4902200" y="1679575"/>
          <p14:tracePt t="14820" x="4902200" y="1670050"/>
          <p14:tracePt t="14828" x="4902200" y="1660525"/>
          <p14:tracePt t="14844" x="4902200" y="1652588"/>
          <p14:tracePt t="14852" x="4911725" y="1652588"/>
          <p14:tracePt t="14861" x="4911725" y="1643063"/>
          <p14:tracePt t="14878" x="4919663" y="1633538"/>
          <p14:tracePt t="14894" x="4929188" y="1625600"/>
          <p14:tracePt t="14911" x="4938713" y="1616075"/>
          <p14:tracePt t="14928" x="4946650" y="1608138"/>
          <p14:tracePt t="14945" x="4956175" y="1598613"/>
          <p14:tracePt t="15024" x="4946650" y="1608138"/>
          <p14:tracePt t="15032" x="4938713" y="1616075"/>
          <p14:tracePt t="15045" x="4938713" y="1625600"/>
          <p14:tracePt t="15172" x="4929188" y="1633538"/>
          <p14:tracePt t="15188" x="4919663" y="1652588"/>
          <p14:tracePt t="15196" x="4911725" y="1652588"/>
          <p14:tracePt t="15204" x="4911725" y="1660525"/>
          <p14:tracePt t="15220" x="4911725" y="1670050"/>
          <p14:tracePt t="15234" x="4911725" y="1679575"/>
          <p14:tracePt t="15246" x="4911725" y="1687513"/>
          <p14:tracePt t="15266" x="4911725" y="1697038"/>
          <p14:tracePt t="15282" x="4911725" y="1704975"/>
          <p14:tracePt t="15298" x="4911725" y="1724025"/>
          <p14:tracePt t="15314" x="4902200" y="1758950"/>
          <p14:tracePt t="15330" x="4894263" y="1785938"/>
          <p14:tracePt t="15347" x="4875213" y="1830388"/>
          <p14:tracePt t="15364" x="4867275" y="1866900"/>
          <p14:tracePt t="15380" x="4848225" y="1901825"/>
          <p14:tracePt t="15397" x="4848225" y="1919288"/>
          <p14:tracePt t="15414" x="4840288" y="1928813"/>
          <p14:tracePt t="15626" x="4848225" y="1919288"/>
          <p14:tracePt t="15634" x="4857750" y="1911350"/>
          <p14:tracePt t="15650" x="4867275" y="1901825"/>
          <p14:tracePt t="15666" x="4875213" y="1893888"/>
          <p14:tracePt t="15674" x="4884738" y="1893888"/>
          <p14:tracePt t="15690" x="4884738" y="1884363"/>
          <p14:tracePt t="15704" x="4884738" y="1874838"/>
          <p14:tracePt t="15720" x="4884738" y="1866900"/>
          <p14:tracePt t="15736" x="4884738" y="1857375"/>
          <p14:tracePt t="15752" x="4884738" y="1847850"/>
          <p14:tracePt t="15765" x="4884738" y="1839913"/>
          <p14:tracePt t="16182" x="4894263" y="1847850"/>
          <p14:tracePt t="16198" x="4894263" y="1857375"/>
          <p14:tracePt t="16206" x="4902200" y="1874838"/>
          <p14:tracePt t="16222" x="4902200" y="1884363"/>
          <p14:tracePt t="16235" x="4902200" y="1893888"/>
          <p14:tracePt t="16252" x="4911725" y="1901825"/>
          <p14:tracePt t="16268" x="4911725" y="1938338"/>
          <p14:tracePt t="16285" x="4919663" y="1965325"/>
          <p14:tracePt t="16302" x="4919663" y="2009775"/>
          <p14:tracePt t="16318" x="4929188" y="2036763"/>
          <p14:tracePt t="16336" x="4938713" y="2062163"/>
          <p14:tracePt t="16352" x="4946650" y="2071688"/>
          <p14:tracePt t="16369" x="4956175" y="2081213"/>
          <p14:tracePt t="16386" x="4965700" y="2089150"/>
          <p14:tracePt t="16426" x="4973638" y="2089150"/>
          <p14:tracePt t="16442" x="4983163" y="2089150"/>
          <p14:tracePt t="16456" x="4991100" y="2089150"/>
          <p14:tracePt t="16542" x="5000625" y="2098675"/>
          <p14:tracePt t="16558" x="5010150" y="2098675"/>
          <p14:tracePt t="16582" x="5010150" y="2108200"/>
          <p14:tracePt t="16692" x="5010150" y="2098675"/>
          <p14:tracePt t="16700" x="5000625" y="2098675"/>
          <p14:tracePt t="16708" x="5000625" y="2089150"/>
          <p14:tracePt t="16722" x="5000625" y="2081213"/>
          <p14:tracePt t="16738" x="5000625" y="2062163"/>
          <p14:tracePt t="16754" x="4991100" y="2027238"/>
          <p14:tracePt t="16771" x="4991100" y="1990725"/>
          <p14:tracePt t="16788" x="5000625" y="1946275"/>
          <p14:tracePt t="16804" x="5018088" y="1919288"/>
          <p14:tracePt t="16821" x="5027613" y="1893888"/>
          <p14:tracePt t="16838" x="5037138" y="1866900"/>
          <p14:tracePt t="16855" x="5045075" y="1857375"/>
          <p14:tracePt t="16872" x="5062538" y="1839913"/>
          <p14:tracePt t="16888" x="5072063" y="1830388"/>
          <p14:tracePt t="16905" x="5081588" y="1812925"/>
          <p14:tracePt t="16922" x="5081588" y="1803400"/>
          <p14:tracePt t="16939" x="5089525" y="1803400"/>
          <p14:tracePt t="16955" x="5089525" y="1795463"/>
          <p14:tracePt t="17068" x="5089525" y="1803400"/>
          <p14:tracePt t="17076" x="5081588" y="1812925"/>
          <p14:tracePt t="17090" x="5072063" y="1822450"/>
          <p14:tracePt t="17114" x="5072063" y="1830388"/>
          <p14:tracePt t="17138" x="5072063" y="1839913"/>
          <p14:tracePt t="17170" x="5072063" y="1847850"/>
          <p14:tracePt t="17178" x="5072063" y="1857375"/>
          <p14:tracePt t="17192" x="5072063" y="1866900"/>
          <p14:tracePt t="17208" x="5072063" y="1874838"/>
          <p14:tracePt t="17224" x="5072063" y="1884363"/>
          <p14:tracePt t="17240" x="5072063" y="1893888"/>
          <p14:tracePt t="17257" x="5072063" y="1901825"/>
          <p14:tracePt t="17273" x="5072063" y="1911350"/>
          <p14:tracePt t="17290" x="5072063" y="1928813"/>
          <p14:tracePt t="17307" x="5072063" y="1938338"/>
          <p14:tracePt t="17324" x="5072063" y="1955800"/>
          <p14:tracePt t="17341" x="5072063" y="1973263"/>
          <p14:tracePt t="17357" x="5072063" y="1990725"/>
          <p14:tracePt t="17374" x="5081588" y="2009775"/>
          <p14:tracePt t="17391" x="5081588" y="2017713"/>
          <p14:tracePt t="17408" x="5089525" y="2027238"/>
          <p14:tracePt t="17424" x="5099050" y="2036763"/>
          <p14:tracePt t="17441" x="5108575" y="2044700"/>
          <p14:tracePt t="17458" x="5116513" y="2054225"/>
          <p14:tracePt t="17475" x="5126038" y="2062163"/>
          <p14:tracePt t="17491" x="5133975" y="2071688"/>
          <p14:tracePt t="17508" x="5143500" y="2071688"/>
          <p14:tracePt t="17525" x="5160963" y="2081213"/>
          <p14:tracePt t="17542" x="5187950" y="2081213"/>
          <p14:tracePt t="17558" x="5197475" y="2081213"/>
          <p14:tracePt t="17576" x="5224463" y="2081213"/>
          <p14:tracePt t="17592" x="5232400" y="2089150"/>
          <p14:tracePt t="17608" x="5251450" y="2089150"/>
          <p14:tracePt t="17625" x="5259388" y="2098675"/>
          <p14:tracePt t="17642" x="5276850" y="2116138"/>
          <p14:tracePt t="17659" x="5286375" y="2125663"/>
          <p14:tracePt t="17676" x="5295900" y="2133600"/>
          <p14:tracePt t="17692" x="5303838" y="2133600"/>
          <p14:tracePt t="17718" x="5303838" y="2143125"/>
          <p14:tracePt t="17732" x="5313363" y="2143125"/>
          <p14:tracePt t="17743" x="5330825" y="2143125"/>
          <p14:tracePt t="17759" x="5340350" y="2143125"/>
          <p14:tracePt t="17776" x="5357813" y="2143125"/>
          <p14:tracePt t="17793" x="5367338" y="2133600"/>
          <p14:tracePt t="17810" x="5375275" y="2125663"/>
          <p14:tracePt t="17826" x="5394325" y="2125663"/>
          <p14:tracePt t="17843" x="5402263" y="2116138"/>
          <p14:tracePt t="17860" x="5411788" y="2108200"/>
          <p14:tracePt t="17877" x="5429250" y="2098675"/>
          <p14:tracePt t="17893" x="5446713" y="2081213"/>
          <p14:tracePt t="17910" x="5456238" y="2071688"/>
          <p14:tracePt t="17927" x="5465763" y="2054225"/>
          <p14:tracePt t="17944" x="5483225" y="2044700"/>
          <p14:tracePt t="17961" x="5491163" y="2036763"/>
          <p14:tracePt t="19158" x="5500688" y="2036763"/>
          <p14:tracePt t="19166" x="5518150" y="2036763"/>
          <p14:tracePt t="19174" x="5545138" y="2027238"/>
          <p14:tracePt t="19183" x="5572125" y="2017713"/>
          <p14:tracePt t="19200" x="5626100" y="2009775"/>
          <p14:tracePt t="19217" x="5661025" y="1990725"/>
          <p14:tracePt t="19234" x="5697538" y="1990725"/>
          <p14:tracePt t="19251" x="5715000" y="1982788"/>
          <p14:tracePt t="19268" x="5724525" y="1973263"/>
          <p14:tracePt t="19284" x="5732463" y="1973263"/>
          <p14:tracePt t="19318" x="5741988" y="1973263"/>
          <p14:tracePt t="19334" x="5751513" y="1973263"/>
          <p14:tracePt t="19351" x="5759450" y="1973263"/>
          <p14:tracePt t="19368" x="5768975" y="1973263"/>
          <p14:tracePt t="20270" x="5768975" y="1965325"/>
          <p14:tracePt t="21541" x="5776913" y="1965325"/>
          <p14:tracePt t="22011" x="5786438" y="1965325"/>
          <p14:tracePt t="22502" x="5795963" y="1965325"/>
          <p14:tracePt t="22645" x="5803900" y="1965325"/>
          <p14:tracePt t="23905" x="5803900" y="1982788"/>
          <p14:tracePt t="23912" x="5803900" y="1990725"/>
          <p14:tracePt t="23925" x="5803900" y="2000250"/>
          <p14:tracePt t="23942" x="5795963" y="2017713"/>
          <p14:tracePt t="23959" x="5768975" y="2036763"/>
          <p14:tracePt t="23976" x="5732463" y="2062163"/>
          <p14:tracePt t="23992" x="5705475" y="2081213"/>
          <p14:tracePt t="24009" x="5688013" y="2089150"/>
          <p14:tracePt t="24026" x="5670550" y="2098675"/>
          <p14:tracePt t="24043" x="5661025" y="2098675"/>
          <p14:tracePt t="24059" x="5653088" y="2108200"/>
          <p14:tracePt t="24076" x="5643563" y="2108200"/>
          <p14:tracePt t="24093" x="5634038" y="2108200"/>
          <p14:tracePt t="24125" x="5626100" y="2108200"/>
          <p14:tracePt t="24155" x="5616575" y="2108200"/>
          <p14:tracePt t="24162" x="5608638" y="2108200"/>
          <p14:tracePt t="24177" x="5608638" y="2116138"/>
          <p14:tracePt t="24193" x="5599113" y="2125663"/>
          <p14:tracePt t="24210" x="5589588" y="2125663"/>
          <p14:tracePt t="24297" x="5581650" y="2125663"/>
          <p14:tracePt t="24312" x="5581650" y="2133600"/>
          <p14:tracePt t="24320" x="5572125" y="2133600"/>
          <p14:tracePt t="24328" x="5562600" y="2133600"/>
          <p14:tracePt t="24500" x="5572125" y="2133600"/>
          <p14:tracePt t="24514" x="5581650" y="2133600"/>
          <p14:tracePt t="24530" x="5589588" y="2133600"/>
          <p14:tracePt t="24538" x="5589588" y="2125663"/>
          <p14:tracePt t="24554" x="5599113" y="2125663"/>
          <p14:tracePt t="24579" x="5608638" y="2125663"/>
          <p14:tracePt t="24619" x="5608638" y="2116138"/>
          <p14:tracePt t="24626" x="5616575" y="2116138"/>
          <p14:tracePt t="24633" x="5616575" y="2108200"/>
          <p14:tracePt t="24649" x="5626100" y="2098675"/>
          <p14:tracePt t="24673" x="5634038" y="2089150"/>
          <p14:tracePt t="24680" x="5634038" y="2081213"/>
          <p14:tracePt t="24735" x="5634038" y="2071688"/>
          <p14:tracePt t="24751" x="5626100" y="2071688"/>
          <p14:tracePt t="24758" x="5608638" y="2071688"/>
          <p14:tracePt t="24766" x="5589588" y="2071688"/>
          <p14:tracePt t="24779" x="5562600" y="2071688"/>
          <p14:tracePt t="24796" x="5518150" y="2089150"/>
          <p14:tracePt t="24813" x="5429250" y="2089150"/>
          <p14:tracePt t="24830" x="5384800" y="2089150"/>
          <p14:tracePt t="24891" x="5375275" y="2089150"/>
          <p14:tracePt t="24906" x="5367338" y="2089150"/>
          <p14:tracePt t="24915" x="5357813" y="2071688"/>
          <p14:tracePt t="24931" x="5348288" y="2054225"/>
          <p14:tracePt t="24947" x="5340350" y="2036763"/>
          <p14:tracePt t="24964" x="5340350" y="2027238"/>
          <p14:tracePt t="24981" x="5340350" y="2000250"/>
          <p14:tracePt t="24997" x="5340350" y="1982788"/>
          <p14:tracePt t="25014" x="5330825" y="1946275"/>
          <p14:tracePt t="25031" x="5330825" y="1919288"/>
          <p14:tracePt t="25048" x="5330825" y="1901825"/>
          <p14:tracePt t="25064" x="5330825" y="1893888"/>
          <p14:tracePt t="25098" x="5330825" y="1884363"/>
          <p14:tracePt t="25181" x="5340350" y="1874838"/>
          <p14:tracePt t="25204" x="5357813" y="1874838"/>
          <p14:tracePt t="25221" x="5367338" y="1874838"/>
          <p14:tracePt t="25236" x="5375275" y="1866900"/>
          <p14:tracePt t="25267" x="5384800" y="1866900"/>
          <p14:tracePt t="25274" x="5394325" y="1866900"/>
          <p14:tracePt t="25283" x="5394325" y="1884363"/>
          <p14:tracePt t="25299" x="5394325" y="1919288"/>
          <p14:tracePt t="25316" x="5394325" y="1955800"/>
          <p14:tracePt t="25333" x="5394325" y="1990725"/>
          <p14:tracePt t="25349" x="5394325" y="2027238"/>
          <p14:tracePt t="25366" x="5375275" y="2062163"/>
          <p14:tracePt t="25383" x="5375275" y="2081213"/>
          <p14:tracePt t="25400" x="5367338" y="2089150"/>
          <p14:tracePt t="25416" x="5367338" y="2098675"/>
          <p14:tracePt t="25651" x="5375275" y="2098675"/>
          <p14:tracePt t="25659" x="5384800" y="2098675"/>
          <p14:tracePt t="25667" x="5394325" y="2098675"/>
          <p14:tracePt t="25684" x="5419725" y="2089150"/>
          <p14:tracePt t="25701" x="5473700" y="2071688"/>
          <p14:tracePt t="25718" x="5537200" y="2062163"/>
          <p14:tracePt t="25734" x="5581650" y="2054225"/>
          <p14:tracePt t="25751" x="5599113" y="2044700"/>
          <p14:tracePt t="25768" x="5608638" y="2044700"/>
          <p14:tracePt t="25785" x="5626100" y="2044700"/>
          <p14:tracePt t="25801" x="5643563" y="2044700"/>
          <p14:tracePt t="25818" x="5670550" y="2044700"/>
          <p14:tracePt t="25835" x="5724525" y="2044700"/>
          <p14:tracePt t="25852" x="5786438" y="2044700"/>
          <p14:tracePt t="25869" x="5857875" y="2054225"/>
          <p14:tracePt t="25885" x="5911850" y="2062163"/>
          <p14:tracePt t="25903" x="5973763" y="2081213"/>
          <p14:tracePt t="25919" x="5983288" y="2089150"/>
          <p14:tracePt t="26787" x="5973763" y="2089150"/>
          <p14:tracePt t="26794" x="5965825" y="2089150"/>
          <p14:tracePt t="26849" x="5956300" y="2089150"/>
          <p14:tracePt t="26881" x="5946775" y="2089150"/>
          <p14:tracePt t="26897" x="5946775" y="2081213"/>
          <p14:tracePt t="26913" x="5938838" y="2081213"/>
          <p14:tracePt t="26929" x="5929313" y="2081213"/>
          <p14:tracePt t="26959" x="5919788" y="2081213"/>
          <p14:tracePt t="26975" x="5911850" y="2081213"/>
          <p14:tracePt t="27031" x="5902325" y="2081213"/>
          <p14:tracePt t="27249" x="5902325" y="2071688"/>
          <p14:tracePt t="27257" x="5902325" y="2062163"/>
          <p14:tracePt t="27265" x="5911850" y="2062163"/>
          <p14:tracePt t="28699" x="5911850" y="2054225"/>
          <p14:tracePt t="29537" x="5919788" y="2054225"/>
          <p14:tracePt t="29827" x="5919788" y="2044700"/>
          <p14:tracePt t="137159" x="5919788" y="2062163"/>
          <p14:tracePt t="137376" x="5991225" y="4608513"/>
          <p14:tracePt t="137387" x="5983288" y="4697413"/>
          <p14:tracePt t="137404" x="5938838" y="4803775"/>
          <p14:tracePt t="137421" x="5884863" y="4894263"/>
          <p14:tracePt t="137438" x="5822950" y="5000625"/>
          <p14:tracePt t="137454" x="5768975" y="5108575"/>
          <p14:tracePt t="137471" x="5697538" y="5224463"/>
          <p14:tracePt t="137488" x="5680075" y="5259388"/>
          <p14:tracePt t="137504" x="5670550" y="5276850"/>
          <p14:tracePt t="137521" x="5661025" y="5286375"/>
          <p14:tracePt t="137538" x="5661025" y="5295900"/>
          <p14:tracePt t="137554" x="5661025" y="5313363"/>
          <p14:tracePt t="137571" x="5688013" y="5367338"/>
          <p14:tracePt t="137588" x="5751513" y="5491163"/>
          <p14:tracePt t="137605" x="5795963" y="5599113"/>
          <p14:tracePt t="137622" x="5813425" y="5732463"/>
          <p14:tracePt t="137638" x="5822950" y="5813425"/>
          <p14:tracePt t="137655" x="5867400" y="5956300"/>
          <p14:tracePt t="137672" x="6143625" y="6330950"/>
          <p14:tracePt t="137689" x="6581775" y="6831013"/>
          <p14:tracePt t="137706" x="6946900" y="6848475"/>
          <p14:tracePt t="137723" x="7259638" y="6848475"/>
          <p14:tracePt t="137739" x="7402513" y="6848475"/>
          <p14:tracePt t="137756" x="7473950" y="6848475"/>
          <p14:tracePt t="137772" x="7510463" y="6848475"/>
          <p14:tracePt t="137789" x="7518400" y="6840538"/>
          <p14:tracePt t="137806" x="7527925" y="6840538"/>
          <p14:tracePt t="137823" x="7554913" y="6840538"/>
          <p14:tracePt t="137839" x="7589838" y="6823075"/>
          <p14:tracePt t="137856" x="7626350" y="6813550"/>
          <p14:tracePt t="137873" x="7643813" y="6804025"/>
          <p14:tracePt t="137906" x="7643813" y="6796088"/>
          <p14:tracePt t="137923" x="7643813" y="6786563"/>
          <p14:tracePt t="137941" x="7626350" y="6777038"/>
          <p14:tracePt t="138177" x="7616825" y="6759575"/>
          <p14:tracePt t="138193" x="7599363" y="6759575"/>
          <p14:tracePt t="138199" x="7599363" y="6751638"/>
          <p14:tracePt t="138208" x="7589838" y="6751638"/>
          <p14:tracePt t="138225" x="7545388" y="6751638"/>
          <p14:tracePt t="138242" x="7500938" y="6751638"/>
          <p14:tracePt t="138258" x="7446963" y="6751638"/>
          <p14:tracePt t="138275" x="7348538" y="6742113"/>
          <p14:tracePt t="138292" x="7242175" y="6724650"/>
          <p14:tracePt t="138309" x="7062788" y="6634163"/>
          <p14:tracePt t="138325" x="6919913" y="6537325"/>
          <p14:tracePt t="138342" x="6759575" y="6419850"/>
          <p14:tracePt t="138359" x="6608763" y="6259513"/>
          <p14:tracePt t="138376" x="6456363" y="6126163"/>
          <p14:tracePt t="138392" x="6348413" y="5991225"/>
          <p14:tracePt t="138409" x="6276975" y="5894388"/>
          <p14:tracePt t="138426" x="6215063" y="5822950"/>
          <p14:tracePt t="138443" x="6126163" y="5759450"/>
          <p14:tracePt t="138459" x="6062663" y="5741988"/>
          <p14:tracePt t="138476" x="5956300" y="5680075"/>
          <p14:tracePt t="138493" x="5830888" y="5554663"/>
          <p14:tracePt t="138510" x="5670550" y="5394325"/>
          <p14:tracePt t="138526" x="5510213" y="5224463"/>
          <p14:tracePt t="138543" x="5357813" y="5081588"/>
          <p14:tracePt t="138560" x="5170488" y="4911725"/>
          <p14:tracePt t="138577" x="5037138" y="4795838"/>
          <p14:tracePt t="138593" x="4938713" y="4697413"/>
          <p14:tracePt t="138610" x="4857750" y="4643438"/>
          <p14:tracePt t="138627" x="4776788" y="4572000"/>
          <p14:tracePt t="138644" x="4660900" y="4500563"/>
          <p14:tracePt t="138661" x="4375150" y="4384675"/>
          <p14:tracePt t="138677" x="4081463" y="4224338"/>
          <p14:tracePt t="138694" x="3848100" y="4071938"/>
          <p14:tracePt t="138711" x="3679825" y="3946525"/>
          <p14:tracePt t="138727" x="3562350" y="3875088"/>
          <p14:tracePt t="138744" x="3482975" y="3830638"/>
          <p14:tracePt t="138761" x="3419475" y="3795713"/>
          <p14:tracePt t="138778" x="3357563" y="3741738"/>
          <p14:tracePt t="138795" x="3241675" y="3670300"/>
          <p14:tracePt t="138811" x="3179763" y="3643313"/>
          <p14:tracePt t="138828" x="3108325" y="3598863"/>
          <p14:tracePt t="138845" x="3009900" y="3554413"/>
          <p14:tracePt t="138861" x="2919413" y="3527425"/>
          <p14:tracePt t="138878" x="2840038" y="3500438"/>
          <p14:tracePt t="138895" x="2759075" y="3473450"/>
          <p14:tracePt t="138912" x="2705100" y="3465513"/>
          <p14:tracePt t="138928" x="2652713" y="3446463"/>
          <p14:tracePt t="138945" x="2643188" y="3438525"/>
          <p14:tracePt t="138962" x="2633663" y="3429000"/>
          <p14:tracePt t="138979" x="2598738" y="3419475"/>
          <p14:tracePt t="138995" x="2562225" y="3402013"/>
          <p14:tracePt t="139012" x="2527300" y="3394075"/>
          <p14:tracePt t="139029" x="2465388" y="3375025"/>
          <p14:tracePt t="139046" x="2428875" y="3367088"/>
          <p14:tracePt t="139062" x="2411413" y="3357563"/>
          <p14:tracePt t="139079" x="2401888" y="3340100"/>
          <p14:tracePt t="139096" x="2384425" y="3330575"/>
          <p14:tracePt t="139113" x="2374900" y="3322638"/>
          <p14:tracePt t="139131" x="2366963" y="3322638"/>
          <p14:tracePt t="139147" x="2366963" y="3313113"/>
          <p14:tracePt t="139163" x="2357438" y="3303588"/>
          <p14:tracePt t="139187" x="2347913" y="3303588"/>
          <p14:tracePt t="139209" x="2330450" y="3295650"/>
          <p14:tracePt t="139218" x="2322513" y="3295650"/>
          <p14:tracePt t="139230" x="2322513" y="3286125"/>
          <p14:tracePt t="139247" x="2312988" y="3276600"/>
          <p14:tracePt t="139264" x="2303463" y="3268663"/>
          <p14:tracePt t="139281" x="2286000" y="3251200"/>
          <p14:tracePt t="139297" x="2276475" y="3232150"/>
          <p14:tracePt t="139314" x="2251075" y="3205163"/>
          <p14:tracePt t="139331" x="2232025" y="3187700"/>
          <p14:tracePt t="139347" x="2224088" y="3179763"/>
          <p14:tracePt t="139364" x="2214563" y="3160713"/>
          <p14:tracePt t="139397" x="2205038" y="3160713"/>
          <p14:tracePt t="139617" x="2197100" y="3152775"/>
          <p14:tracePt t="140018" x="2205038" y="3152775"/>
          <p14:tracePt t="140025" x="2251075" y="3152775"/>
          <p14:tracePt t="140034" x="2276475" y="3152775"/>
          <p14:tracePt t="140051" x="2357438" y="3152775"/>
          <p14:tracePt t="140068" x="2509838" y="3214688"/>
          <p14:tracePt t="140085" x="2697163" y="3268663"/>
          <p14:tracePt t="140101" x="2901950" y="3330575"/>
          <p14:tracePt t="140104" x="2982913" y="3340100"/>
          <p14:tracePt t="140118" x="3062288" y="3348038"/>
          <p14:tracePt t="140135" x="3205163" y="3375025"/>
          <p14:tracePt t="140152" x="3330575" y="3394075"/>
          <p14:tracePt t="140168" x="3465513" y="3411538"/>
          <p14:tracePt t="140185" x="3670300" y="3419475"/>
          <p14:tracePt t="140202" x="3902075" y="3419475"/>
          <p14:tracePt t="140219" x="4241800" y="3367088"/>
          <p14:tracePt t="140235" x="4670425" y="3286125"/>
          <p14:tracePt t="140252" x="4822825" y="3276600"/>
          <p14:tracePt t="140269" x="4919663" y="3276600"/>
          <p14:tracePt t="140286" x="4965700" y="3276600"/>
          <p14:tracePt t="140337" x="4973638" y="3268663"/>
          <p14:tracePt t="140370" x="4983163" y="3259138"/>
          <p14:tracePt t="140379" x="4991100" y="3259138"/>
          <p14:tracePt t="140386" x="5010150" y="3251200"/>
          <p14:tracePt t="140403" x="5045075" y="3241675"/>
          <p14:tracePt t="140420" x="5089525" y="3224213"/>
          <p14:tracePt t="140436" x="5153025" y="3214688"/>
          <p14:tracePt t="140453" x="5205413" y="3197225"/>
          <p14:tracePt t="140470" x="5232400" y="3187700"/>
          <p14:tracePt t="140487" x="5268913" y="3170238"/>
          <p14:tracePt t="140689" x="5276850" y="3170238"/>
          <p14:tracePt t="140705" x="5286375" y="3179763"/>
          <p14:tracePt t="140713" x="5313363" y="3197225"/>
          <p14:tracePt t="140722" x="5340350" y="3205163"/>
          <p14:tracePt t="140738" x="5419725" y="3214688"/>
          <p14:tracePt t="140755" x="5527675" y="3232150"/>
          <p14:tracePt t="140771" x="5670550" y="3251200"/>
          <p14:tracePt t="140788" x="5822950" y="3268663"/>
          <p14:tracePt t="140805" x="5973763" y="3286125"/>
          <p14:tracePt t="140822" x="6161088" y="3340100"/>
          <p14:tracePt t="140839" x="6429375" y="3411538"/>
          <p14:tracePt t="140855" x="6589713" y="3438525"/>
          <p14:tracePt t="140872" x="6732588" y="3446463"/>
          <p14:tracePt t="140889" x="6884988" y="3446463"/>
          <p14:tracePt t="140906" x="7054850" y="3429000"/>
          <p14:tracePt t="140923" x="7215188" y="3411538"/>
          <p14:tracePt t="140939" x="7358063" y="3402013"/>
          <p14:tracePt t="140956" x="7527925" y="3384550"/>
          <p14:tracePt t="140973" x="7608888" y="3375025"/>
          <p14:tracePt t="140990" x="7661275" y="3348038"/>
          <p14:tracePt t="141006" x="7715250" y="3313113"/>
          <p14:tracePt t="141023" x="7751763" y="3295650"/>
          <p14:tracePt t="141040" x="7777163" y="3268663"/>
          <p14:tracePt t="141056" x="7786688" y="3268663"/>
          <p14:tracePt t="141073" x="7786688" y="3259138"/>
          <p14:tracePt t="141114" x="7777163" y="3251200"/>
          <p14:tracePt t="141121" x="7759700" y="3251200"/>
          <p14:tracePt t="141129" x="7732713" y="3251200"/>
          <p14:tracePt t="141140" x="7715250" y="3251200"/>
          <p14:tracePt t="141157" x="7653338" y="3251200"/>
          <p14:tracePt t="141174" x="7554913" y="3224213"/>
          <p14:tracePt t="141191" x="7313613" y="3133725"/>
          <p14:tracePt t="141207" x="7143750" y="3027363"/>
          <p14:tracePt t="141224" x="6965950" y="2911475"/>
          <p14:tracePt t="141241" x="6786563" y="2786063"/>
          <p14:tracePt t="141257" x="6537325" y="2589213"/>
          <p14:tracePt t="141274" x="6180138" y="2374900"/>
          <p14:tracePt t="141291" x="5795963" y="2224088"/>
          <p14:tracePt t="141308" x="5491163" y="2160588"/>
          <p14:tracePt t="141324" x="5126038" y="2098675"/>
          <p14:tracePt t="141341" x="4911725" y="2054225"/>
          <p14:tracePt t="141358" x="4687888" y="1982788"/>
          <p14:tracePt t="141375" x="4500563" y="1919288"/>
          <p14:tracePt t="141391" x="4330700" y="1911350"/>
          <p14:tracePt t="141409" x="4098925" y="1919288"/>
          <p14:tracePt t="141425" x="3965575" y="1938338"/>
          <p14:tracePt t="141442" x="3822700" y="1965325"/>
          <p14:tracePt t="141458" x="3697288" y="1982788"/>
          <p14:tracePt t="141475" x="3598863" y="2000250"/>
          <p14:tracePt t="141492" x="3500438" y="2017713"/>
          <p14:tracePt t="141509" x="3419475" y="2036763"/>
          <p14:tracePt t="141525" x="3303588" y="2062163"/>
          <p14:tracePt t="141542" x="3179763" y="2089150"/>
          <p14:tracePt t="141559" x="2965450" y="2160588"/>
          <p14:tracePt t="141576" x="2840038" y="2214563"/>
          <p14:tracePt t="141593" x="2759075" y="2251075"/>
          <p14:tracePt t="141609" x="2687638" y="2268538"/>
          <p14:tracePt t="141626" x="2643188" y="2295525"/>
          <p14:tracePt t="141643" x="2598738" y="2322513"/>
          <p14:tracePt t="141660" x="2589213" y="2357438"/>
          <p14:tracePt t="141677" x="2589213" y="2411413"/>
          <p14:tracePt t="141693" x="2616200" y="2465388"/>
          <p14:tracePt t="141710" x="2633663" y="2500313"/>
          <p14:tracePt t="141726" x="2643188" y="2517775"/>
          <p14:tracePt t="141743" x="2660650" y="2536825"/>
          <p14:tracePt t="141760" x="2679700" y="2562225"/>
          <p14:tracePt t="141777" x="2687638" y="257175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defRPr/>
            </a:pPr>
            <a:r>
              <a:rPr lang="en-US" dirty="0" smtClean="0"/>
              <a:t>Antimicrobial Consumption in European Countries</a:t>
            </a:r>
            <a:endParaRPr lang="en-US" dirty="0"/>
          </a:p>
        </p:txBody>
      </p:sp>
      <p:sp>
        <p:nvSpPr>
          <p:cNvPr id="30723" name="Content Placeholder 2"/>
          <p:cNvSpPr>
            <a:spLocks noGrp="1"/>
          </p:cNvSpPr>
          <p:nvPr>
            <p:ph idx="1"/>
          </p:nvPr>
        </p:nvSpPr>
        <p:spPr/>
        <p:txBody>
          <a:bodyPr/>
          <a:lstStyle/>
          <a:p>
            <a:pPr eaLnBrk="1" hangingPunct="1"/>
            <a:endParaRPr lang="en-US" smtClean="0"/>
          </a:p>
        </p:txBody>
      </p:sp>
      <p:sp>
        <p:nvSpPr>
          <p:cNvPr id="6" name="Slide Number Placeholder 5"/>
          <p:cNvSpPr>
            <a:spLocks noGrp="1"/>
          </p:cNvSpPr>
          <p:nvPr>
            <p:ph type="sldNum" sz="quarter" idx="12"/>
          </p:nvPr>
        </p:nvSpPr>
        <p:spPr/>
        <p:txBody>
          <a:bodyPr/>
          <a:lstStyle/>
          <a:p>
            <a:fld id="{B6F15528-21DE-4FAA-801E-634DDDAF4B2B}" type="slidenum">
              <a:rPr lang="en-US" smtClean="0"/>
              <a:pPr/>
              <a:t>36</a:t>
            </a:fld>
            <a:endParaRPr lang="en-US"/>
          </a:p>
        </p:txBody>
      </p:sp>
      <p:pic>
        <p:nvPicPr>
          <p:cNvPr id="30724" name="Picture 2"/>
          <p:cNvPicPr>
            <a:picLocks noChangeAspect="1" noChangeArrowheads="1"/>
          </p:cNvPicPr>
          <p:nvPr/>
        </p:nvPicPr>
        <p:blipFill>
          <a:blip r:embed="rId4"/>
          <a:srcRect b="30946"/>
          <a:stretch>
            <a:fillRect/>
          </a:stretch>
        </p:blipFill>
        <p:spPr bwMode="auto">
          <a:xfrm>
            <a:off x="1752600" y="1549400"/>
            <a:ext cx="8764588" cy="4013200"/>
          </a:xfrm>
          <a:prstGeom prst="rect">
            <a:avLst/>
          </a:prstGeom>
          <a:noFill/>
          <a:ln w="9525">
            <a:noFill/>
            <a:miter lim="800000"/>
            <a:headEnd/>
            <a:tailEnd/>
          </a:ln>
        </p:spPr>
      </p:pic>
      <p:sp>
        <p:nvSpPr>
          <p:cNvPr id="30725" name="TextBox 4"/>
          <p:cNvSpPr txBox="1">
            <a:spLocks noChangeArrowheads="1"/>
          </p:cNvSpPr>
          <p:nvPr/>
        </p:nvSpPr>
        <p:spPr bwMode="auto">
          <a:xfrm>
            <a:off x="1828800" y="5791201"/>
            <a:ext cx="8534400" cy="923925"/>
          </a:xfrm>
          <a:prstGeom prst="rect">
            <a:avLst/>
          </a:prstGeom>
          <a:noFill/>
          <a:ln w="9525">
            <a:noFill/>
            <a:miter lim="800000"/>
            <a:headEnd/>
            <a:tailEnd/>
          </a:ln>
        </p:spPr>
        <p:txBody>
          <a:bodyPr>
            <a:spAutoFit/>
          </a:bodyPr>
          <a:lstStyle/>
          <a:p>
            <a:r>
              <a:rPr lang="en-US" dirty="0">
                <a:latin typeface="Times New Roman" pitchFamily="18" charset="0"/>
              </a:rPr>
              <a:t>Total outpatient antibiotic use in Europe 2005 and 2006 expressed in DDD per 1000 inhabitants per day. Data from the European Surveillance of Antimicrobial Consumption (ESAC) project’s 2006 year book</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01023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10438" x="2741613" y="2562225"/>
          <p14:tracePt t="10445" x="2830513" y="2527300"/>
          <p14:tracePt t="10454" x="2928938" y="2490788"/>
          <p14:tracePt t="10471" x="3160713" y="2411413"/>
          <p14:tracePt t="10488" x="3402013" y="2366963"/>
          <p14:tracePt t="10505" x="3589338" y="2393950"/>
          <p14:tracePt t="10521" x="3759200" y="2446338"/>
          <p14:tracePt t="10538" x="3911600" y="2500313"/>
          <p14:tracePt t="10555" x="4054475" y="2554288"/>
          <p14:tracePt t="10572" x="4108450" y="2571750"/>
          <p14:tracePt t="10589" x="4143375" y="2571750"/>
          <p14:tracePt t="10605" x="4197350" y="2571750"/>
          <p14:tracePt t="10622" x="4295775" y="2589213"/>
          <p14:tracePt t="10639" x="4446588" y="2633663"/>
          <p14:tracePt t="10656" x="4581525" y="2687638"/>
          <p14:tracePt t="10672" x="4751388" y="2714625"/>
          <p14:tracePt t="10689" x="4867275" y="2714625"/>
          <p14:tracePt t="10706" x="5010150" y="2714625"/>
          <p14:tracePt t="10723" x="5160963" y="2714625"/>
          <p14:tracePt t="10739" x="5322888" y="2705100"/>
          <p14:tracePt t="10756" x="5446713" y="2679700"/>
          <p14:tracePt t="10774" x="5581650" y="2652713"/>
          <p14:tracePt t="10789" x="5634038" y="2633663"/>
          <p14:tracePt t="10806" x="5680075" y="2625725"/>
          <p14:tracePt t="10823" x="5732463" y="2625725"/>
          <p14:tracePt t="10840" x="5786438" y="2625725"/>
          <p14:tracePt t="10857" x="5840413" y="2633663"/>
          <p14:tracePt t="10873" x="5902325" y="2633663"/>
          <p14:tracePt t="10890" x="5965825" y="2633663"/>
          <p14:tracePt t="10908" x="6045200" y="2625725"/>
          <p14:tracePt t="10923" x="6089650" y="2616200"/>
          <p14:tracePt t="10940" x="6126163" y="2608263"/>
          <p14:tracePt t="10957" x="6161088" y="2608263"/>
          <p14:tracePt t="10974" x="6180138" y="2598738"/>
          <p14:tracePt t="10991" x="6188075" y="2598738"/>
          <p14:tracePt t="11007" x="6197600" y="2589213"/>
          <p14:tracePt t="11041" x="6205538" y="2589213"/>
          <p14:tracePt t="11057" x="6215063" y="2598738"/>
          <p14:tracePt t="11074" x="6224588" y="2598738"/>
          <p14:tracePt t="12278" x="6224588" y="2608263"/>
          <p14:tracePt t="12419" x="6224588" y="2616200"/>
          <p14:tracePt t="12428" x="6215063" y="2625725"/>
          <p14:tracePt t="12436" x="6197600" y="2625725"/>
          <p14:tracePt t="12448" x="6197600" y="2633663"/>
          <p14:tracePt t="12466" x="6170613" y="2652713"/>
          <p14:tracePt t="12482" x="6126163" y="2687638"/>
          <p14:tracePt t="12498" x="6089650" y="2705100"/>
          <p14:tracePt t="12515" x="6045200" y="2714625"/>
          <p14:tracePt t="12532" x="6018213" y="2732088"/>
          <p14:tracePt t="12549" x="5991225" y="2741613"/>
          <p14:tracePt t="12565" x="5956300" y="2751138"/>
          <p14:tracePt t="12582" x="5929313" y="2768600"/>
          <p14:tracePt t="12599" x="5875338" y="2786063"/>
          <p14:tracePt t="12616" x="5840413" y="2795588"/>
          <p14:tracePt t="12633" x="5813425" y="2803525"/>
          <p14:tracePt t="12649" x="5776913" y="2822575"/>
          <p14:tracePt t="12666" x="5724525" y="2822575"/>
          <p14:tracePt t="12683" x="5670550" y="2830513"/>
          <p14:tracePt t="12700" x="5608638" y="2830513"/>
          <p14:tracePt t="12716" x="5518150" y="2759075"/>
          <p14:tracePt t="12733" x="5456238" y="2724150"/>
          <p14:tracePt t="12750" x="5402263" y="2705100"/>
          <p14:tracePt t="12767" x="5330825" y="2687638"/>
          <p14:tracePt t="12783" x="5241925" y="2679700"/>
          <p14:tracePt t="12800" x="5170488" y="2679700"/>
          <p14:tracePt t="12818" x="5027613" y="2697163"/>
          <p14:tracePt t="12834" x="4919663" y="2732088"/>
          <p14:tracePt t="12850" x="4813300" y="2759075"/>
          <p14:tracePt t="12867" x="4724400" y="2768600"/>
          <p14:tracePt t="12884" x="4652963" y="2786063"/>
          <p14:tracePt t="12901" x="4562475" y="2795588"/>
          <p14:tracePt t="12917" x="4491038" y="2803525"/>
          <p14:tracePt t="12934" x="4411663" y="2803525"/>
          <p14:tracePt t="12952" x="4259263" y="2768600"/>
          <p14:tracePt t="12968" x="4160838" y="2741613"/>
          <p14:tracePt t="12984" x="4062413" y="2714625"/>
          <p14:tracePt t="13001" x="3965575" y="2714625"/>
          <p14:tracePt t="13018" x="3857625" y="2714625"/>
          <p14:tracePt t="13035" x="3724275" y="2697163"/>
          <p14:tracePt t="13051" x="3562350" y="2679700"/>
          <p14:tracePt t="13068" x="3394075" y="2643188"/>
          <p14:tracePt t="13085" x="3160713" y="2633663"/>
          <p14:tracePt t="13102" x="3044825" y="2633663"/>
          <p14:tracePt t="13118" x="2946400" y="2643188"/>
          <p14:tracePt t="13135" x="2830513" y="2652713"/>
          <p14:tracePt t="13152" x="2724150" y="2670175"/>
          <p14:tracePt t="13170" x="2544763" y="2705100"/>
          <p14:tracePt t="13185" x="2428875" y="2732088"/>
          <p14:tracePt t="13202" x="2286000" y="2776538"/>
          <p14:tracePt t="13219" x="2187575" y="2813050"/>
          <p14:tracePt t="13236" x="2116138" y="2822575"/>
          <p14:tracePt t="13252" x="2071688" y="2830513"/>
          <p14:tracePt t="13269" x="2017713" y="2847975"/>
          <p14:tracePt t="13286" x="1955800" y="2857500"/>
          <p14:tracePt t="13304" x="1803400" y="2901950"/>
          <p14:tracePt t="13320" x="1643063" y="2973388"/>
          <p14:tracePt t="13336" x="1419225" y="3081338"/>
          <p14:tracePt t="13353" x="1196975" y="3170238"/>
          <p14:tracePt t="13370" x="1017588" y="3251200"/>
          <p14:tracePt t="13386" x="874713" y="3303588"/>
          <p14:tracePt t="13403" x="731838" y="3384550"/>
          <p14:tracePt t="13420" x="633413" y="3446463"/>
          <p14:tracePt t="13437" x="554038" y="3509963"/>
          <p14:tracePt t="13454" x="509588" y="3536950"/>
          <p14:tracePt t="13470" x="490538" y="3554413"/>
          <p14:tracePt t="13487" x="473075" y="3562350"/>
          <p14:tracePt t="13504" x="465138" y="3571875"/>
          <p14:tracePt t="13521" x="455613" y="3571875"/>
          <p14:tracePt t="13537" x="446088" y="3571875"/>
          <p14:tracePt t="13571" x="438150" y="3571875"/>
          <p14:tracePt t="13588" x="428625" y="3581400"/>
          <p14:tracePt t="13604" x="411163" y="3589338"/>
          <p14:tracePt t="13718" x="411163" y="3581400"/>
          <p14:tracePt t="13728" x="411163" y="3571875"/>
          <p14:tracePt t="13734" x="411163" y="3544888"/>
          <p14:tracePt t="13742" x="411163" y="3527425"/>
          <p14:tracePt t="13755" x="419100" y="3509963"/>
          <p14:tracePt t="13772" x="438150" y="3473450"/>
          <p14:tracePt t="13788" x="455613" y="3438525"/>
          <p14:tracePt t="13805" x="490538" y="3375025"/>
          <p14:tracePt t="13822" x="517525" y="3348038"/>
          <p14:tracePt t="13839" x="544513" y="3330575"/>
          <p14:tracePt t="13856" x="554038" y="3313113"/>
          <p14:tracePt t="13872" x="561975" y="3303588"/>
          <p14:tracePt t="13889" x="571500" y="3286125"/>
          <p14:tracePt t="13906" x="581025" y="3276600"/>
          <p14:tracePt t="13923" x="598488" y="3268663"/>
          <p14:tracePt t="13939" x="608013" y="3251200"/>
          <p14:tracePt t="13956" x="615950" y="3251200"/>
          <p14:tracePt t="13973" x="625475" y="3241675"/>
          <p14:tracePt t="13990" x="633413" y="3232150"/>
          <p14:tracePt t="14064" x="642938" y="3224213"/>
          <p14:tracePt t="14080" x="652463" y="3224213"/>
          <p14:tracePt t="14086" x="660400" y="3224213"/>
          <p14:tracePt t="14102" x="669925" y="3224213"/>
          <p14:tracePt t="14118" x="679450" y="3224213"/>
          <p14:tracePt t="14142" x="687388" y="3224213"/>
          <p14:tracePt t="14150" x="696913" y="3224213"/>
          <p14:tracePt t="14165" x="704850" y="3224213"/>
          <p14:tracePt t="14174" x="704850" y="3232150"/>
          <p14:tracePt t="14191" x="714375" y="3241675"/>
          <p14:tracePt t="14207" x="750888" y="3251200"/>
          <p14:tracePt t="14224" x="803275" y="3268663"/>
          <p14:tracePt t="14241" x="857250" y="3276600"/>
          <p14:tracePt t="14258" x="919163" y="3276600"/>
          <p14:tracePt t="14275" x="982663" y="3251200"/>
          <p14:tracePt t="14291" x="1062038" y="3214688"/>
          <p14:tracePt t="14308" x="1125538" y="3197225"/>
          <p14:tracePt t="14325" x="1179513" y="3170238"/>
          <p14:tracePt t="14341" x="1250950" y="3133725"/>
          <p14:tracePt t="14358" x="1347788" y="3108325"/>
          <p14:tracePt t="14376" x="1500188" y="3081338"/>
          <p14:tracePt t="14392" x="1589088" y="3071813"/>
          <p14:tracePt t="14409" x="1697038" y="3071813"/>
          <p14:tracePt t="14425" x="1822450" y="3071813"/>
          <p14:tracePt t="14442" x="1965325" y="3054350"/>
          <p14:tracePt t="14459" x="2108200" y="3036888"/>
          <p14:tracePt t="14475" x="2241550" y="3027363"/>
          <p14:tracePt t="14492" x="2384425" y="3027363"/>
          <p14:tracePt t="14510" x="2571750" y="3027363"/>
          <p14:tracePt t="14526" x="2687638" y="3027363"/>
          <p14:tracePt t="14543" x="2786063" y="3036888"/>
          <p14:tracePt t="14559" x="2894013" y="3054350"/>
          <p14:tracePt t="14576" x="2990850" y="3098800"/>
          <p14:tracePt t="14593" x="3098800" y="3152775"/>
          <p14:tracePt t="14610" x="3251200" y="3214688"/>
          <p14:tracePt t="14626" x="3438525" y="3286125"/>
          <p14:tracePt t="14643" x="3670300" y="3330575"/>
          <p14:tracePt t="14660" x="3803650" y="3348038"/>
          <p14:tracePt t="14677" x="3894138" y="3367088"/>
          <p14:tracePt t="14693" x="3965575" y="3384550"/>
          <p14:tracePt t="14710" x="4054475" y="3402013"/>
          <p14:tracePt t="14727" x="4160838" y="3446463"/>
          <p14:tracePt t="14744" x="4330700" y="3509963"/>
          <p14:tracePt t="14760" x="4438650" y="3536950"/>
          <p14:tracePt t="14777" x="4589463" y="3554413"/>
          <p14:tracePt t="14794" x="4687888" y="3571875"/>
          <p14:tracePt t="14811" x="4776788" y="3581400"/>
          <p14:tracePt t="14827" x="4830763" y="3589338"/>
          <p14:tracePt t="14844" x="4867275" y="3589338"/>
          <p14:tracePt t="14862" x="4911725" y="3589338"/>
          <p14:tracePt t="14878" x="4929188" y="3589338"/>
          <p14:tracePt t="14894" x="4938713" y="3589338"/>
          <p14:tracePt t="14911" x="4946650" y="3589338"/>
          <p14:tracePt t="14928" x="4965700" y="3581400"/>
          <p14:tracePt t="14945" x="4983163" y="3581400"/>
          <p14:tracePt t="14961" x="5018088" y="3581400"/>
          <p14:tracePt t="14978" x="5027613" y="3581400"/>
          <p14:tracePt t="14996" x="5045075" y="3581400"/>
          <p14:tracePt t="15012" x="5054600" y="3589338"/>
          <p14:tracePt t="15028" x="5062538" y="3598863"/>
          <p14:tracePt t="15045" x="5072063" y="3598863"/>
          <p14:tracePt t="15062" x="5081588" y="3616325"/>
          <p14:tracePt t="15079" x="5081588" y="3625850"/>
          <p14:tracePt t="15095" x="5081588" y="3633788"/>
          <p14:tracePt t="15112" x="5081588" y="3643313"/>
          <p14:tracePt t="15308" x="5081588" y="3652838"/>
          <p14:tracePt t="15426" x="5081588" y="3660775"/>
          <p14:tracePt t="15441" x="5081588" y="3670300"/>
          <p14:tracePt t="15458" x="5072063" y="3679825"/>
          <p14:tracePt t="15472" x="5062538" y="3687763"/>
          <p14:tracePt t="15488" x="5062538" y="3697288"/>
          <p14:tracePt t="16272" x="5062538" y="3705225"/>
          <p14:tracePt t="16288" x="5062538" y="3714750"/>
          <p14:tracePt t="16467" x="5062538" y="3705225"/>
          <p14:tracePt t="16484" x="5062538" y="3697288"/>
          <p14:tracePt t="16497" x="5062538" y="3687763"/>
          <p14:tracePt t="16600" x="5062538" y="3679825"/>
          <p14:tracePt t="17250" x="5054600" y="3679825"/>
          <p14:tracePt t="17257" x="5037138" y="3679825"/>
          <p14:tracePt t="17265" x="5018088" y="3679825"/>
          <p14:tracePt t="17274" x="5000625" y="3679825"/>
          <p14:tracePt t="17290" x="4938713" y="3679825"/>
          <p14:tracePt t="17307" x="4803775" y="3679825"/>
          <p14:tracePt t="17324" x="4625975" y="3679825"/>
          <p14:tracePt t="17340" x="4411663" y="3670300"/>
          <p14:tracePt t="17357" x="4197350" y="3652838"/>
          <p14:tracePt t="17374" x="3983038" y="3660775"/>
          <p14:tracePt t="17391" x="3714750" y="3759200"/>
          <p14:tracePt t="17408" x="3536950" y="3840163"/>
          <p14:tracePt t="17424" x="3375025" y="3894138"/>
          <p14:tracePt t="17441" x="3205163" y="3965575"/>
          <p14:tracePt t="17458" x="2982913" y="4027488"/>
          <p14:tracePt t="17475" x="2776538" y="4089400"/>
          <p14:tracePt t="17491" x="2571750" y="4179888"/>
          <p14:tracePt t="17508" x="2374900" y="4295775"/>
          <p14:tracePt t="17525" x="2152650" y="4419600"/>
          <p14:tracePt t="17542" x="2017713" y="4483100"/>
          <p14:tracePt t="17558" x="1919288" y="4537075"/>
          <p14:tracePt t="17575" x="1857375" y="4581525"/>
          <p14:tracePt t="17592" x="1803400" y="4589463"/>
          <p14:tracePt t="17608" x="1741488" y="4608513"/>
          <p14:tracePt t="17625" x="1643063" y="4625975"/>
          <p14:tracePt t="17642" x="1581150" y="4633913"/>
          <p14:tracePt t="17659" x="1527175" y="4643438"/>
          <p14:tracePt t="17676" x="1482725" y="4643438"/>
          <p14:tracePt t="17692" x="1455738" y="4660900"/>
          <p14:tracePt t="17709" x="1419225" y="4670425"/>
          <p14:tracePt t="17726" x="1401763" y="4670425"/>
          <p14:tracePt t="17742" x="1393825" y="4670425"/>
          <p14:tracePt t="17760" x="1374775" y="4679950"/>
          <p14:tracePt t="19248" x="1347788" y="4679950"/>
          <p14:tracePt t="19256" x="1322388" y="4679950"/>
          <p14:tracePt t="19267" x="1295400" y="4679950"/>
          <p14:tracePt t="19284" x="1268413" y="4679950"/>
          <p14:tracePt t="19358" x="1268413" y="4660900"/>
          <p14:tracePt t="19366" x="1268413" y="4633913"/>
          <p14:tracePt t="19372" x="1268413" y="4608513"/>
          <p14:tracePt t="19384" x="1268413" y="4589463"/>
          <p14:tracePt t="19401" x="1268413" y="4545013"/>
          <p14:tracePt t="19418" x="1258888" y="4500563"/>
          <p14:tracePt t="19436" x="1231900" y="4394200"/>
          <p14:tracePt t="19451" x="1223963" y="4303713"/>
          <p14:tracePt t="19468" x="1223963" y="4205288"/>
          <p14:tracePt t="19485" x="1223963" y="4143375"/>
          <p14:tracePt t="19502" x="1223963" y="4089400"/>
          <p14:tracePt t="19519" x="1223963" y="4037013"/>
          <p14:tracePt t="19536" x="1231900" y="3956050"/>
          <p14:tracePt t="19552" x="1258888" y="3822700"/>
          <p14:tracePt t="19569" x="1285875" y="3732213"/>
          <p14:tracePt t="19586" x="1285875" y="3616325"/>
          <p14:tracePt t="19603" x="1285875" y="3517900"/>
          <p14:tracePt t="19619" x="1258888" y="3411538"/>
          <p14:tracePt t="19636" x="1223963" y="3259138"/>
          <p14:tracePt t="19653" x="1187450" y="3089275"/>
          <p14:tracePt t="19671" x="1152525" y="2874963"/>
          <p14:tracePt t="19686" x="1133475" y="2732088"/>
          <p14:tracePt t="19703" x="1116013" y="2616200"/>
          <p14:tracePt t="19720" x="1116013" y="2517775"/>
          <p14:tracePt t="19736" x="1116013" y="2438400"/>
          <p14:tracePt t="19753" x="1116013" y="2384425"/>
          <p14:tracePt t="19770" x="1116013" y="2357438"/>
          <p14:tracePt t="19787" x="1116013" y="2322513"/>
          <p14:tracePt t="19803" x="1116013" y="2268538"/>
          <p14:tracePt t="19820" x="1116013" y="2232025"/>
          <p14:tracePt t="19837" x="1125538" y="2197100"/>
          <p14:tracePt t="19854" x="1125538" y="2152650"/>
          <p14:tracePt t="19871" x="1125538" y="2116138"/>
          <p14:tracePt t="19887" x="1133475" y="2098675"/>
          <p14:tracePt t="19904" x="1133475" y="2089150"/>
          <p14:tracePt t="20680" x="1125538" y="2133600"/>
          <p14:tracePt t="20688" x="1098550" y="2214563"/>
          <p14:tracePt t="20696" x="1062038" y="2303463"/>
          <p14:tracePt t="20708" x="1036638" y="2384425"/>
          <p14:tracePt t="20725" x="973138" y="2589213"/>
          <p14:tracePt t="20742" x="928688" y="2741613"/>
          <p14:tracePt t="20759" x="901700" y="2857500"/>
          <p14:tracePt t="20775" x="847725" y="3017838"/>
          <p14:tracePt t="20792" x="839788" y="3108325"/>
          <p14:tracePt t="20809" x="830263" y="3214688"/>
          <p14:tracePt t="20825" x="812800" y="3330575"/>
          <p14:tracePt t="20842" x="795338" y="3394075"/>
          <p14:tracePt t="20859" x="785813" y="3429000"/>
          <p14:tracePt t="20876" x="776288" y="3446463"/>
          <p14:tracePt t="20940" x="768350" y="3465513"/>
          <p14:tracePt t="20946" x="768350" y="3482975"/>
          <p14:tracePt t="20960" x="768350" y="3500438"/>
          <p14:tracePt t="20976" x="768350" y="3527425"/>
          <p14:tracePt t="20994" x="758825" y="3554413"/>
          <p14:tracePt t="21010" x="750888" y="3554413"/>
          <p14:tracePt t="21064" x="741363" y="3554413"/>
          <p14:tracePt t="21088" x="731838" y="3554413"/>
          <p14:tracePt t="21096" x="723900" y="3554413"/>
          <p14:tracePt t="21128" x="714375" y="3554413"/>
          <p14:tracePt t="21142" x="704850" y="3544888"/>
          <p14:tracePt t="21150" x="704850" y="3536950"/>
          <p14:tracePt t="21166" x="696913" y="3527425"/>
          <p14:tracePt t="21177" x="687388" y="3527425"/>
          <p14:tracePt t="21195" x="679450" y="3517900"/>
          <p14:tracePt t="21211" x="669925" y="3500438"/>
          <p14:tracePt t="21228" x="660400" y="3490913"/>
          <p14:tracePt t="21244" x="652463" y="3482975"/>
          <p14:tracePt t="21261" x="642938" y="3482975"/>
          <p14:tracePt t="21278" x="642938" y="3473450"/>
          <p14:tracePt t="21295" x="642938" y="3465513"/>
          <p14:tracePt t="21311" x="642938" y="3455988"/>
          <p14:tracePt t="21408" x="652463" y="3455988"/>
          <p14:tracePt t="21566" x="652463" y="3465513"/>
          <p14:tracePt t="21582" x="652463" y="3473450"/>
          <p14:tracePt t="21597" x="642938" y="3473450"/>
          <p14:tracePt t="21612" x="633413" y="3473450"/>
          <p14:tracePt t="21628" x="625475" y="3473450"/>
          <p14:tracePt t="21636" x="615950" y="3473450"/>
          <p14:tracePt t="21652" x="608013" y="3473450"/>
          <p14:tracePt t="21668" x="588963" y="3473450"/>
          <p14:tracePt t="21680" x="581025" y="3473450"/>
          <p14:tracePt t="21697" x="554038" y="3455988"/>
          <p14:tracePt t="21714" x="527050" y="3446463"/>
          <p14:tracePt t="21730" x="509588" y="3429000"/>
          <p14:tracePt t="21747" x="490538" y="3419475"/>
          <p14:tracePt t="21764" x="473075" y="3411538"/>
          <p14:tracePt t="21780" x="438150" y="3394075"/>
          <p14:tracePt t="21797" x="401638" y="3367088"/>
          <p14:tracePt t="21814" x="374650" y="3348038"/>
          <p14:tracePt t="21831" x="366713" y="3340100"/>
          <p14:tracePt t="21849" x="339725" y="3322638"/>
          <p14:tracePt t="21864" x="312738" y="3295650"/>
          <p14:tracePt t="21881" x="295275" y="3276600"/>
          <p14:tracePt t="21898" x="268288" y="3259138"/>
          <p14:tracePt t="21915" x="258763" y="3251200"/>
          <p14:tracePt t="21931" x="231775" y="3224213"/>
          <p14:tracePt t="21948" x="187325" y="3187700"/>
          <p14:tracePt t="21965" x="142875" y="3133725"/>
          <p14:tracePt t="21981" x="125413" y="3108325"/>
          <p14:tracePt t="21998" x="88900" y="3062288"/>
          <p14:tracePt t="22015" x="44450" y="3000375"/>
          <p14:tracePt t="22512" x="0" y="1830388"/>
          <p14:tracePt t="22522" x="9525" y="1812925"/>
          <p14:tracePt t="22528" x="17463" y="1795463"/>
          <p14:tracePt t="22536" x="26988" y="1768475"/>
          <p14:tracePt t="22552" x="36513" y="1741488"/>
          <p14:tracePt t="22568" x="44450" y="1724025"/>
          <p14:tracePt t="22585" x="61913" y="1704975"/>
          <p14:tracePt t="22602" x="71438" y="1687513"/>
          <p14:tracePt t="22618" x="80963" y="1660525"/>
          <p14:tracePt t="22635" x="98425" y="1625600"/>
          <p14:tracePt t="22652" x="115888" y="1598613"/>
          <p14:tracePt t="22669" x="142875" y="1571625"/>
          <p14:tracePt t="22686" x="179388" y="1517650"/>
          <p14:tracePt t="22702" x="204788" y="1482725"/>
          <p14:tracePt t="22719" x="223838" y="1455738"/>
          <p14:tracePt t="22736" x="241300" y="1438275"/>
          <p14:tracePt t="22752" x="250825" y="1419225"/>
          <p14:tracePt t="22786" x="258763" y="1419225"/>
          <p14:tracePt t="22803" x="268288" y="1419225"/>
          <p14:tracePt t="22819" x="276225" y="1428750"/>
          <p14:tracePt t="22853" x="285750" y="1438275"/>
          <p14:tracePt t="22870" x="295275" y="1455738"/>
          <p14:tracePt t="22886" x="330200" y="1482725"/>
          <p14:tracePt t="22904" x="393700" y="1554163"/>
          <p14:tracePt t="22920" x="428625" y="1608138"/>
          <p14:tracePt t="22937" x="446088" y="1643063"/>
          <p14:tracePt t="22953" x="455613" y="1679575"/>
          <p14:tracePt t="22970" x="473075" y="1704975"/>
          <p14:tracePt t="22987" x="490538" y="1741488"/>
          <p14:tracePt t="23004" x="500063" y="1776413"/>
          <p14:tracePt t="23020" x="517525" y="1812925"/>
          <p14:tracePt t="23037" x="527050" y="1857375"/>
          <p14:tracePt t="23054" x="554038" y="1946275"/>
          <p14:tracePt t="23070" x="571500" y="2009775"/>
          <p14:tracePt t="23087" x="588963" y="2062163"/>
          <p14:tracePt t="23104" x="588963" y="2116138"/>
          <p14:tracePt t="23121" x="588963" y="2160588"/>
          <p14:tracePt t="23138" x="588963" y="2214563"/>
          <p14:tracePt t="23140" x="588963" y="2241550"/>
          <p14:tracePt t="23154" x="598488" y="2268538"/>
          <p14:tracePt t="23171" x="608013" y="2347913"/>
          <p14:tracePt t="23188" x="608013" y="2401888"/>
          <p14:tracePt t="23204" x="615950" y="2438400"/>
          <p14:tracePt t="23221" x="615950" y="2473325"/>
          <p14:tracePt t="23238" x="642938" y="2527300"/>
          <p14:tracePt t="23255" x="660400" y="2581275"/>
          <p14:tracePt t="23272" x="679450" y="2643188"/>
          <p14:tracePt t="23288" x="696913" y="2679700"/>
          <p14:tracePt t="23305" x="696913" y="2714625"/>
          <p14:tracePt t="23322" x="704850" y="2768600"/>
          <p14:tracePt t="23339" x="704850" y="2822575"/>
          <p14:tracePt t="23355" x="704850" y="2884488"/>
          <p14:tracePt t="23372" x="704850" y="2938463"/>
          <p14:tracePt t="23389" x="704850" y="2982913"/>
          <p14:tracePt t="23406" x="679450" y="3062288"/>
          <p14:tracePt t="23422" x="669925" y="3116263"/>
          <p14:tracePt t="23439" x="652463" y="3170238"/>
          <p14:tracePt t="23456" x="642938" y="3214688"/>
          <p14:tracePt t="23473" x="633413" y="3232150"/>
          <p14:tracePt t="23489" x="615950" y="3241675"/>
          <p14:tracePt t="23506" x="598488" y="3251200"/>
          <p14:tracePt t="23523" x="571500" y="3268663"/>
          <p14:tracePt t="23540" x="554038" y="3276600"/>
          <p14:tracePt t="23557" x="517525" y="3295650"/>
          <p14:tracePt t="23573" x="473075" y="3313113"/>
          <p14:tracePt t="23590" x="438150" y="3330575"/>
          <p14:tracePt t="23607" x="419100" y="3330575"/>
          <p14:tracePt t="23624" x="411163" y="3330575"/>
          <p14:tracePt t="23640" x="401638" y="3322638"/>
          <p14:tracePt t="23657" x="384175" y="3286125"/>
          <p14:tracePt t="23674" x="374650" y="3251200"/>
          <p14:tracePt t="23691" x="357188" y="3214688"/>
          <p14:tracePt t="23707" x="357188" y="3187700"/>
          <p14:tracePt t="23724" x="347663" y="3152775"/>
          <p14:tracePt t="23741" x="339725" y="3116263"/>
          <p14:tracePt t="23759" x="322263" y="2990850"/>
          <p14:tracePt t="23774" x="322263" y="2884488"/>
          <p14:tracePt t="23791" x="322263" y="2803525"/>
          <p14:tracePt t="23808" x="322263" y="2741613"/>
          <p14:tracePt t="23824" x="322263" y="2705100"/>
          <p14:tracePt t="23841" x="312738" y="2679700"/>
          <p14:tracePt t="23858" x="312738" y="2652713"/>
          <p14:tracePt t="23875" x="312738" y="2625725"/>
          <p14:tracePt t="23893" x="322263" y="2581275"/>
          <p14:tracePt t="23908" x="339725" y="2562225"/>
          <p14:tracePt t="23925" x="357188" y="2554288"/>
          <p14:tracePt t="23942" x="366713" y="2544763"/>
          <p14:tracePt t="23959" x="374650" y="2536825"/>
          <p14:tracePt t="23975" x="384175" y="2536825"/>
          <p14:tracePt t="23992" x="411163" y="2517775"/>
          <p14:tracePt t="24009" x="438150" y="2509838"/>
          <p14:tracePt t="24026" x="465138" y="2509838"/>
          <p14:tracePt t="24042" x="509588" y="2509838"/>
          <p14:tracePt t="24059" x="536575" y="2509838"/>
          <p14:tracePt t="24076" x="581025" y="2517775"/>
          <p14:tracePt t="24093" x="598488" y="2527300"/>
          <p14:tracePt t="24110" x="660400" y="2544763"/>
          <p14:tracePt t="24126" x="696913" y="2571750"/>
          <p14:tracePt t="24143" x="750888" y="2616200"/>
          <p14:tracePt t="24159" x="822325" y="2679700"/>
          <p14:tracePt t="24176" x="911225" y="2759075"/>
          <p14:tracePt t="24193" x="973138" y="2822575"/>
          <p14:tracePt t="24210" x="1000125" y="2874963"/>
          <p14:tracePt t="24227" x="1017588" y="2946400"/>
          <p14:tracePt t="24244" x="1017588" y="3089275"/>
          <p14:tracePt t="24260" x="1017588" y="3160713"/>
          <p14:tracePt t="24277" x="1009650" y="3214688"/>
          <p14:tracePt t="24294" x="1009650" y="3251200"/>
          <p14:tracePt t="24310" x="1009650" y="3276600"/>
          <p14:tracePt t="24327" x="1027113" y="3330575"/>
          <p14:tracePt t="24344" x="1108075" y="3411538"/>
          <p14:tracePt t="24361" x="1366838" y="3633788"/>
          <p14:tracePt t="24377" x="1687513" y="3795713"/>
          <p14:tracePt t="24394" x="1919288" y="3867150"/>
          <p14:tracePt t="24411" x="2133600" y="3929063"/>
          <p14:tracePt t="24428" x="2366963" y="3946525"/>
          <p14:tracePt t="24445" x="2687638" y="3830638"/>
          <p14:tracePt t="24461" x="3170238" y="3768725"/>
          <p14:tracePt t="24478" x="4170363" y="3973513"/>
          <p14:tracePt t="24495" x="4795838" y="4160838"/>
          <p14:tracePt t="24512" x="5197475" y="4224338"/>
          <p14:tracePt t="24528" x="5491163" y="4224338"/>
          <p14:tracePt t="24545" x="5848350" y="4197350"/>
          <p14:tracePt t="24562" x="6188075" y="4197350"/>
          <p14:tracePt t="24579" x="6402388" y="4197350"/>
          <p14:tracePt t="24596" x="6626225" y="4205288"/>
          <p14:tracePt t="24612" x="6724650" y="4224338"/>
          <p14:tracePt t="24629" x="6823075" y="4232275"/>
          <p14:tracePt t="24646" x="6867525" y="4241800"/>
          <p14:tracePt t="24662" x="6884988" y="4241800"/>
          <p14:tracePt t="24679" x="6894513" y="4241800"/>
          <p14:tracePt t="24713" x="6911975" y="4241800"/>
          <p14:tracePt t="24730" x="6956425" y="4241800"/>
          <p14:tracePt t="24746" x="6983413" y="4241800"/>
          <p14:tracePt t="24763" x="7018338" y="4241800"/>
          <p14:tracePt t="24780" x="7072313" y="4241800"/>
          <p14:tracePt t="24796" x="7170738" y="4232275"/>
          <p14:tracePt t="24813" x="7259638" y="4232275"/>
          <p14:tracePt t="24830" x="7358063" y="4241800"/>
          <p14:tracePt t="24847" x="7402513" y="4251325"/>
          <p14:tracePt t="24863" x="7500938" y="4303713"/>
          <p14:tracePt t="24880" x="7608888" y="4357688"/>
          <p14:tracePt t="24897" x="7732713" y="4429125"/>
          <p14:tracePt t="24914" x="7831138" y="4483100"/>
          <p14:tracePt t="24930" x="7894638" y="4527550"/>
          <p14:tracePt t="24947" x="7956550" y="4589463"/>
          <p14:tracePt t="24964" x="8037513" y="4705350"/>
          <p14:tracePt t="24981" x="8054975" y="4786313"/>
          <p14:tracePt t="24997" x="8062913" y="4848225"/>
          <p14:tracePt t="25014" x="8072438" y="4929188"/>
          <p14:tracePt t="25031" x="8089900" y="4983163"/>
          <p14:tracePt t="25048" x="8099425" y="5027613"/>
          <p14:tracePt t="25064" x="8099425" y="5072063"/>
          <p14:tracePt t="25081" x="8116888" y="5143500"/>
          <p14:tracePt t="25098" x="8143875" y="5259388"/>
          <p14:tracePt t="25115" x="8143875" y="5313363"/>
          <p14:tracePt t="25132" x="8134350" y="5357813"/>
          <p14:tracePt t="25148" x="8126413" y="5402263"/>
          <p14:tracePt t="25165" x="8108950" y="5446713"/>
          <p14:tracePt t="25182" x="8099425" y="5491163"/>
          <p14:tracePt t="25198" x="8099425" y="5527675"/>
          <p14:tracePt t="25215" x="8099425" y="5554663"/>
          <p14:tracePt t="25232" x="8099425" y="5572125"/>
          <p14:tracePt t="25249" x="8099425" y="5581650"/>
          <p14:tracePt t="25282" x="8108950" y="5581650"/>
          <p14:tracePt t="25299" x="8126413" y="5589588"/>
          <p14:tracePt t="25316" x="8153400" y="5599113"/>
          <p14:tracePt t="25332" x="8188325" y="5599113"/>
          <p14:tracePt t="25349" x="8215313" y="5599113"/>
          <p14:tracePt t="25366" x="8224838" y="5608638"/>
          <p14:tracePt t="25383" x="8232775" y="5608638"/>
          <p14:tracePt t="25399" x="8242300" y="5608638"/>
          <p14:tracePt t="25416" x="8251825" y="5608638"/>
          <p14:tracePt t="25433" x="8259763" y="5608638"/>
          <p14:tracePt t="25450" x="8340725" y="5589588"/>
          <p14:tracePt t="25466" x="8394700" y="5562600"/>
          <p14:tracePt t="25483" x="8447088" y="5545138"/>
          <p14:tracePt t="25500" x="8491538" y="5537200"/>
          <p14:tracePt t="25517" x="8510588" y="5518150"/>
          <p14:tracePt t="25534" x="8518525" y="5518150"/>
          <p14:tracePt t="25550" x="8528050" y="5510213"/>
          <p14:tracePt t="25567" x="8562975" y="5500688"/>
          <p14:tracePt t="25584" x="8609013" y="5483225"/>
          <p14:tracePt t="25601" x="8661400" y="5473700"/>
          <p14:tracePt t="25617" x="8705850" y="5456238"/>
          <p14:tracePt t="25634" x="8724900" y="5446713"/>
          <p14:tracePt t="25651" x="8751888" y="5438775"/>
          <p14:tracePt t="25653" x="8759825" y="5429250"/>
          <p14:tracePt t="25668" x="8769350" y="5429250"/>
          <p14:tracePt t="25685" x="8777288" y="5429250"/>
          <p14:tracePt t="25701" x="8786813" y="5419725"/>
          <p14:tracePt t="25718" x="8796338" y="5411788"/>
          <p14:tracePt t="25735" x="8804275" y="5402263"/>
          <p14:tracePt t="25751" x="8813800" y="5394325"/>
          <p14:tracePt t="25768" x="8813800" y="5375275"/>
          <p14:tracePt t="25785" x="8823325" y="5367338"/>
          <p14:tracePt t="25802" x="8823325" y="5357813"/>
          <p14:tracePt t="25818" x="8823325" y="5348288"/>
          <p14:tracePt t="25835" x="8823325" y="5340350"/>
          <p14:tracePt t="25852" x="8823325" y="5330825"/>
          <p14:tracePt t="25958" x="8813800" y="5330825"/>
          <p14:tracePt t="25966" x="8813800" y="5340350"/>
          <p14:tracePt t="25974" x="8804275" y="5340350"/>
          <p14:tracePt t="25986" x="8804275" y="5348288"/>
          <p14:tracePt t="26003" x="8796338" y="5348288"/>
          <p14:tracePt t="26028" x="8786813" y="5348288"/>
          <p14:tracePt t="26037" x="8786813" y="5357813"/>
          <p14:tracePt t="26053" x="8777288" y="5357813"/>
          <p14:tracePt t="26070" x="8769350" y="5367338"/>
          <p14:tracePt t="26086" x="8759825" y="5375275"/>
          <p14:tracePt t="26103" x="8751888" y="5384800"/>
          <p14:tracePt t="26120" x="8742363" y="5394325"/>
          <p14:tracePt t="26137" x="8724900" y="5402263"/>
          <p14:tracePt t="26139" x="8715375" y="5411788"/>
          <p14:tracePt t="26155" x="8705850" y="5419725"/>
          <p14:tracePt t="26170" x="8661400" y="5429250"/>
          <p14:tracePt t="26187" x="8634413" y="5438775"/>
          <p14:tracePt t="26204" x="8589963" y="5456238"/>
          <p14:tracePt t="26221" x="8562975" y="5465763"/>
          <p14:tracePt t="26237" x="8537575" y="5483225"/>
          <p14:tracePt t="26254" x="8510588" y="5491163"/>
          <p14:tracePt t="26271" x="8501063" y="5500688"/>
          <p14:tracePt t="26288" x="8483600" y="5510213"/>
          <p14:tracePt t="26304" x="8466138" y="5510213"/>
          <p14:tracePt t="26321" x="8439150" y="5527675"/>
          <p14:tracePt t="26338" x="8375650" y="5545138"/>
          <p14:tracePt t="26354" x="8296275" y="5599113"/>
          <p14:tracePt t="26371" x="8215313" y="5643563"/>
          <p14:tracePt t="26388" x="8134350" y="5670550"/>
          <p14:tracePt t="26405" x="8108950" y="5680075"/>
          <p14:tracePt t="26421" x="8099425" y="5680075"/>
          <p14:tracePt t="26438" x="8089900" y="5680075"/>
          <p14:tracePt t="26455" x="8081963" y="5680075"/>
          <p14:tracePt t="26472" x="8062913" y="5670550"/>
          <p14:tracePt t="26488" x="8054975" y="5661025"/>
          <p14:tracePt t="26505" x="8045450" y="5661025"/>
          <p14:tracePt t="26522" x="8027988" y="5661025"/>
          <p14:tracePt t="26562" x="8018463" y="5661025"/>
          <p14:tracePt t="26930" x="8037513" y="5653088"/>
          <p14:tracePt t="26938" x="8045450" y="5653088"/>
          <p14:tracePt t="26946" x="8054975" y="5634038"/>
          <p14:tracePt t="26958" x="8062913" y="5634038"/>
          <p14:tracePt t="26974" x="8081963" y="5608638"/>
          <p14:tracePt t="26991" x="8126413" y="5572125"/>
          <p14:tracePt t="27009" x="8170863" y="5510213"/>
          <p14:tracePt t="27025" x="8205788" y="5465763"/>
          <p14:tracePt t="27041" x="8251825" y="5411788"/>
          <p14:tracePt t="27058" x="8277225" y="5367338"/>
          <p14:tracePt t="27075" x="8286750" y="5348288"/>
          <p14:tracePt t="27092" x="8296275" y="5348288"/>
          <p14:tracePt t="27109" x="8296275" y="5340350"/>
          <p14:tracePt t="27266" x="8277225" y="5367338"/>
          <p14:tracePt t="27275" x="8242300" y="5411788"/>
          <p14:tracePt t="27282" x="8205788" y="5438775"/>
          <p14:tracePt t="27293" x="8188325" y="5473700"/>
          <p14:tracePt t="27310" x="8126413" y="5537200"/>
          <p14:tracePt t="27326" x="8089900" y="5572125"/>
          <p14:tracePt t="27343" x="8072438" y="5581650"/>
          <p14:tracePt t="27361" x="8054975" y="5581650"/>
          <p14:tracePt t="27377" x="8027988" y="5554663"/>
          <p14:tracePt t="27393" x="8010525" y="5483225"/>
          <p14:tracePt t="27410" x="7983538" y="5384800"/>
          <p14:tracePt t="27427" x="7956550" y="5276850"/>
          <p14:tracePt t="27443" x="7939088" y="5187950"/>
          <p14:tracePt t="27460" x="7920038" y="5099050"/>
          <p14:tracePt t="27477" x="7920038" y="5037138"/>
          <p14:tracePt t="27494" x="7920038" y="4965700"/>
          <p14:tracePt t="27510" x="7920038" y="4911725"/>
          <p14:tracePt t="27527" x="7920038" y="4840288"/>
          <p14:tracePt t="27544" x="7920038" y="4751388"/>
          <p14:tracePt t="27561" x="7920038" y="4598988"/>
          <p14:tracePt t="27577" x="7920038" y="4429125"/>
          <p14:tracePt t="27594" x="7902575" y="4187825"/>
          <p14:tracePt t="27611" x="7885113" y="4054475"/>
          <p14:tracePt t="27628" x="7848600" y="3938588"/>
          <p14:tracePt t="27645" x="7840663" y="3875088"/>
          <p14:tracePt t="27661" x="7831138" y="3822700"/>
          <p14:tracePt t="27678" x="7823200" y="3768725"/>
          <p14:tracePt t="27695" x="7823200" y="3714750"/>
          <p14:tracePt t="27712" x="7823200" y="3697288"/>
          <p14:tracePt t="27728" x="7823200" y="3687763"/>
          <p14:tracePt t="27745" x="7831138" y="3679825"/>
          <p14:tracePt t="27762" x="7840663" y="3670300"/>
          <p14:tracePt t="27779" x="7858125" y="3660775"/>
          <p14:tracePt t="27795" x="7875588" y="3633788"/>
          <p14:tracePt t="27812" x="7894638" y="3598863"/>
          <p14:tracePt t="27829" x="7929563" y="3571875"/>
          <p14:tracePt t="27846" x="7947025" y="3554413"/>
          <p14:tracePt t="27863" x="7956550" y="3554413"/>
          <p14:tracePt t="27909" x="7966075" y="3554413"/>
          <p14:tracePt t="27916" x="7966075" y="3562350"/>
          <p14:tracePt t="27929" x="7974013" y="3571875"/>
          <p14:tracePt t="27946" x="7983538" y="3581400"/>
          <p14:tracePt t="27963" x="7991475" y="3589338"/>
          <p14:tracePt t="28042" x="8001000" y="3598863"/>
          <p14:tracePt t="28049" x="8001000" y="3608388"/>
          <p14:tracePt t="28064" x="8010525" y="3616325"/>
          <p14:tracePt t="28081" x="8018463" y="3625850"/>
          <p14:tracePt t="28089" x="8027988" y="3625850"/>
          <p14:tracePt t="28097" x="8027988" y="3643313"/>
          <p14:tracePt t="28114" x="8045450" y="3670300"/>
          <p14:tracePt t="28131" x="8081963" y="3714750"/>
          <p14:tracePt t="28147" x="8108950" y="3751263"/>
          <p14:tracePt t="28164" x="8126413" y="3768725"/>
          <p14:tracePt t="28181" x="8134350" y="3776663"/>
          <p14:tracePt t="28198" x="8143875" y="3786188"/>
          <p14:tracePt t="28215" x="8153400" y="3795713"/>
          <p14:tracePt t="28231" x="8161338" y="3803650"/>
          <p14:tracePt t="28248" x="8170863" y="3803650"/>
          <p14:tracePt t="28265" x="8180388" y="3813175"/>
          <p14:tracePt t="28281" x="8188325" y="3813175"/>
          <p14:tracePt t="28315" x="8205788" y="3813175"/>
          <p14:tracePt t="28332" x="8224838" y="3813175"/>
          <p14:tracePt t="28348" x="8232775" y="3803650"/>
          <p14:tracePt t="28365" x="8242300" y="3803650"/>
          <p14:tracePt t="28382" x="8251825" y="3795713"/>
          <p14:tracePt t="28399" x="8259763" y="3795713"/>
          <p14:tracePt t="28416" x="8269288" y="3795713"/>
          <p14:tracePt t="28433" x="8286750" y="3795713"/>
          <p14:tracePt t="28449" x="8286750" y="3786188"/>
          <p14:tracePt t="28482" x="8296275" y="3786188"/>
          <p14:tracePt t="28499" x="8304213" y="3786188"/>
          <p14:tracePt t="28516" x="8313738" y="3786188"/>
          <p14:tracePt t="28532" x="8323263" y="3776663"/>
          <p14:tracePt t="28567" x="8331200" y="3776663"/>
          <p14:tracePt t="28596" x="8340725" y="3776663"/>
          <p14:tracePt t="28606" x="8348663" y="3776663"/>
          <p14:tracePt t="28620" x="8358188" y="3776663"/>
          <p14:tracePt t="28636" x="8367713" y="3776663"/>
          <p14:tracePt t="28652" x="8375650" y="3776663"/>
          <p14:tracePt t="28667" x="8385175" y="3776663"/>
          <p14:tracePt t="28683" x="8394700" y="3786188"/>
          <p14:tracePt t="29131" x="8394700" y="3776663"/>
          <p14:tracePt t="29138" x="8394700" y="3768725"/>
          <p14:tracePt t="29278" x="8394700" y="3759200"/>
          <p14:tracePt t="29458" x="8385175" y="3751263"/>
          <p14:tracePt t="29678" x="8375650" y="3751263"/>
          <p14:tracePt t="30259" x="8367713" y="3751263"/>
          <p14:tracePt t="30431" x="8358188" y="3751263"/>
          <p14:tracePt t="30533" x="8348663" y="3751263"/>
          <p14:tracePt t="30556" x="8340725" y="3751263"/>
          <p14:tracePt t="30753" x="8331200" y="3751263"/>
          <p14:tracePt t="30869" x="8331200" y="3741738"/>
          <p14:tracePt t="31425" x="8331200" y="3751263"/>
          <p14:tracePt t="31481" x="8331200" y="3759200"/>
          <p14:tracePt t="31903" x="8323263" y="3759200"/>
          <p14:tracePt t="31911" x="8277225" y="3759200"/>
          <p14:tracePt t="31918" x="8205788" y="3759200"/>
          <p14:tracePt t="31934" x="8010525" y="3751263"/>
          <p14:tracePt t="31950" x="7777163" y="3751263"/>
          <p14:tracePt t="31967" x="7466013" y="3795713"/>
          <p14:tracePt t="31984" x="6973888" y="3759200"/>
          <p14:tracePt t="32001" x="6323013" y="3322638"/>
          <p14:tracePt t="32018" x="5759450" y="3214688"/>
          <p14:tracePt t="32034" x="5180013" y="3375025"/>
          <p14:tracePt t="32051" x="4572000" y="3465513"/>
          <p14:tracePt t="32068" x="3340100" y="2803525"/>
          <p14:tracePt t="32085" x="2724150" y="2697163"/>
          <p14:tracePt t="32101" x="2197100" y="2732088"/>
          <p14:tracePt t="32118" x="1679575" y="2741613"/>
          <p14:tracePt t="32135" x="1322388" y="2705100"/>
          <p14:tracePt t="32152" x="1062038" y="2625725"/>
          <p14:tracePt t="32154" x="965200" y="2616200"/>
          <p14:tracePt t="32168" x="812800" y="2625725"/>
          <p14:tracePt t="32185" x="669925" y="2697163"/>
          <p14:tracePt t="32202" x="561975" y="2751138"/>
          <p14:tracePt t="32219" x="500063" y="2786063"/>
          <p14:tracePt t="32235" x="482600" y="2795588"/>
          <p14:tracePt t="32252" x="465138" y="2803525"/>
          <p14:tracePt t="32269" x="455613" y="2803525"/>
          <p14:tracePt t="32286" x="446088" y="2803525"/>
          <p14:tracePt t="32302" x="438150" y="2803525"/>
          <p14:tracePt t="32349" x="428625" y="2803525"/>
          <p14:tracePt t="32365" x="419100" y="2803525"/>
          <p14:tracePt t="32373" x="384175" y="2803525"/>
          <p14:tracePt t="32386" x="347663" y="2822575"/>
          <p14:tracePt t="32403" x="276225" y="2847975"/>
          <p14:tracePt t="32420" x="250825" y="2857500"/>
          <p14:tracePt t="32467" x="250825" y="2867025"/>
          <p14:tracePt t="32491" x="250825" y="2874963"/>
          <p14:tracePt t="32499" x="258763" y="2874963"/>
          <p14:tracePt t="32507" x="268288" y="2884488"/>
          <p14:tracePt t="32531" x="268288" y="2894013"/>
          <p14:tracePt t="32545" x="268288" y="2901950"/>
          <p14:tracePt t="32554" x="268288" y="2919413"/>
          <p14:tracePt t="32570" x="258763" y="2938463"/>
          <p14:tracePt t="32587" x="250825" y="2955925"/>
          <p14:tracePt t="32604" x="241300" y="3000375"/>
          <p14:tracePt t="32621" x="231775" y="3036888"/>
          <p14:tracePt t="32637" x="214313" y="3071813"/>
          <p14:tracePt t="32640" x="214313" y="3089275"/>
          <p14:tracePt t="32655" x="196850" y="3125788"/>
          <p14:tracePt t="32671" x="187325" y="3170238"/>
          <p14:tracePt t="32688" x="169863" y="3232150"/>
          <p14:tracePt t="32704" x="160338" y="3286125"/>
          <p14:tracePt t="32721" x="160338" y="3340100"/>
          <p14:tracePt t="32738" x="160338" y="3384550"/>
          <p14:tracePt t="32755" x="187325" y="3429000"/>
          <p14:tracePt t="32771" x="214313" y="3490913"/>
          <p14:tracePt t="32789" x="268288" y="3554413"/>
          <p14:tracePt t="32805" x="303213" y="3589338"/>
          <p14:tracePt t="32822" x="339725" y="3633788"/>
          <p14:tracePt t="32839" x="366713" y="3679825"/>
          <p14:tracePt t="32855" x="411163" y="3714750"/>
          <p14:tracePt t="32872" x="455613" y="3751263"/>
          <p14:tracePt t="32889" x="482600" y="3768725"/>
          <p14:tracePt t="32905" x="536575" y="3776663"/>
          <p14:tracePt t="32922" x="581025" y="3776663"/>
          <p14:tracePt t="32939" x="615950" y="3768725"/>
          <p14:tracePt t="32956" x="660400" y="3741738"/>
          <p14:tracePt t="32973" x="687388" y="3732213"/>
          <p14:tracePt t="32989" x="731838" y="3714750"/>
          <p14:tracePt t="33007" x="795338" y="3679825"/>
          <p14:tracePt t="33023" x="830263" y="3643313"/>
          <p14:tracePt t="33039" x="847725" y="3616325"/>
          <p14:tracePt t="33056" x="866775" y="3571875"/>
          <p14:tracePt t="33073" x="874713" y="3544888"/>
          <p14:tracePt t="33090" x="884238" y="3536950"/>
          <p14:tracePt t="33107" x="884238" y="3527425"/>
          <p14:tracePt t="33313" x="893763" y="3527425"/>
          <p14:tracePt t="34637" x="893763" y="3517900"/>
          <p14:tracePt t="34645" x="901700" y="3517900"/>
          <p14:tracePt t="34661" x="911225" y="3509963"/>
          <p14:tracePt t="34683" x="919163" y="3509963"/>
          <p14:tracePt t="34825" x="928688" y="3509963"/>
          <p14:tracePt t="34849" x="938213" y="3509963"/>
          <p14:tracePt t="34887" x="946150" y="3509963"/>
          <p14:tracePt t="34919" x="955675" y="3509963"/>
          <p14:tracePt t="35255" x="965200" y="3509963"/>
          <p14:tracePt t="35271" x="965200" y="3500438"/>
          <p14:tracePt t="35295" x="973138" y="3490913"/>
          <p14:tracePt t="35311" x="982663" y="3482975"/>
          <p14:tracePt t="35349" x="982663" y="3473450"/>
          <p14:tracePt t="35701" x="973138" y="3473450"/>
          <p14:tracePt t="35709" x="973138" y="3465513"/>
          <p14:tracePt t="35733" x="965200" y="3465513"/>
          <p14:tracePt t="35741" x="965200" y="3455988"/>
          <p14:tracePt t="35754" x="955675" y="3446463"/>
          <p14:tracePt t="35770" x="946150" y="3438525"/>
          <p14:tracePt t="35787" x="938213" y="3438525"/>
          <p14:tracePt t="35804" x="928688" y="3438525"/>
          <p14:tracePt t="35835" x="928688" y="3429000"/>
          <p14:tracePt t="35881" x="938213" y="3419475"/>
          <p14:tracePt t="35889" x="946150" y="3411538"/>
          <p14:tracePt t="35897" x="955675" y="3411538"/>
          <p14:tracePt t="35905" x="965200" y="3402013"/>
          <p14:tracePt t="35921" x="990600" y="3384550"/>
          <p14:tracePt t="35938" x="1017588" y="3375025"/>
          <p14:tracePt t="35955" x="1027113" y="3348038"/>
          <p14:tracePt t="35972" x="1036638" y="3313113"/>
          <p14:tracePt t="35988" x="1054100" y="3232150"/>
          <p14:tracePt t="36005" x="1062038" y="3160713"/>
          <p14:tracePt t="36022" x="1071563" y="3089275"/>
          <p14:tracePt t="36039" x="1089025" y="3000375"/>
          <p14:tracePt t="36055" x="1108075" y="2965450"/>
          <p14:tracePt t="36072" x="1108075" y="2928938"/>
          <p14:tracePt t="36089" x="1108075" y="2919413"/>
          <p14:tracePt t="36106" x="1108075" y="2884488"/>
          <p14:tracePt t="36122" x="1108075" y="2847975"/>
          <p14:tracePt t="36139" x="1108075" y="2813050"/>
          <p14:tracePt t="36141" x="1108075" y="2795588"/>
          <p14:tracePt t="36156" x="1108075" y="2759075"/>
          <p14:tracePt t="36172" x="1108075" y="2732088"/>
          <p14:tracePt t="36189" x="1108075" y="2687638"/>
          <p14:tracePt t="36206" x="1108075" y="2633663"/>
          <p14:tracePt t="36223" x="1108075" y="2571750"/>
          <p14:tracePt t="36240" x="1108075" y="2490788"/>
          <p14:tracePt t="36257" x="1108075" y="2401888"/>
          <p14:tracePt t="36273" x="1108075" y="2366963"/>
          <p14:tracePt t="36290" x="1108075" y="2357438"/>
          <p14:tracePt t="36307" x="1108075" y="2347913"/>
          <p14:tracePt t="36445" x="1116013" y="2347913"/>
          <p14:tracePt t="36453" x="1125538" y="2347913"/>
          <p14:tracePt t="36461" x="1143000" y="2366963"/>
          <p14:tracePt t="36474" x="1160463" y="2384425"/>
          <p14:tracePt t="36491" x="1223963" y="2428875"/>
          <p14:tracePt t="36508" x="1276350" y="2473325"/>
          <p14:tracePt t="36524" x="1393825" y="2554288"/>
          <p14:tracePt t="36541" x="1517650" y="2625725"/>
          <p14:tracePt t="36558" x="1670050" y="2660650"/>
          <p14:tracePt t="36575" x="1812925" y="2687638"/>
          <p14:tracePt t="36591" x="1955800" y="2724150"/>
          <p14:tracePt t="36610" x="2170113" y="2813050"/>
          <p14:tracePt t="36625" x="2339975" y="2894013"/>
          <p14:tracePt t="36642" x="2554288" y="2973388"/>
          <p14:tracePt t="36658" x="2732088" y="3027363"/>
          <p14:tracePt t="36675" x="2894013" y="3044825"/>
          <p14:tracePt t="36692" x="3044825" y="3044825"/>
          <p14:tracePt t="36709" x="3214688" y="3044825"/>
          <p14:tracePt t="36726" x="3411538" y="3081338"/>
          <p14:tracePt t="36743" x="3741738" y="3224213"/>
          <p14:tracePt t="36759" x="3929063" y="3384550"/>
          <p14:tracePt t="36776" x="4010025" y="3473450"/>
          <p14:tracePt t="36793" x="4027488" y="3500438"/>
          <p14:tracePt t="37581" x="4037013" y="3509963"/>
          <p14:tracePt t="37589" x="4044950" y="3509963"/>
          <p14:tracePt t="37598" x="4044950" y="3517900"/>
          <p14:tracePt t="37614" x="4054475" y="3527425"/>
          <p14:tracePt t="37630" x="4071938" y="3536950"/>
          <p14:tracePt t="37647" x="4089400" y="3544888"/>
          <p14:tracePt t="37664" x="4108450" y="3562350"/>
          <p14:tracePt t="37681" x="4125913" y="3581400"/>
          <p14:tracePt t="37697" x="4152900" y="3589338"/>
          <p14:tracePt t="37715" x="4224338" y="3589338"/>
          <p14:tracePt t="37731" x="4286250" y="3581400"/>
          <p14:tracePt t="37748" x="4357688" y="3562350"/>
          <p14:tracePt t="37764" x="4456113" y="3527425"/>
          <p14:tracePt t="37781" x="4545013" y="3509963"/>
          <p14:tracePt t="37798" x="4625975" y="3500438"/>
          <p14:tracePt t="37815" x="4714875" y="3490913"/>
          <p14:tracePt t="37831" x="4848225" y="3490913"/>
          <p14:tracePt t="37848" x="4929188" y="3509963"/>
          <p14:tracePt t="37865" x="4991100" y="3527425"/>
          <p14:tracePt t="37882" x="5099050" y="3536950"/>
          <p14:tracePt t="37898" x="5187950" y="3536950"/>
          <p14:tracePt t="37915" x="5268913" y="3544888"/>
          <p14:tracePt t="37932" x="5330825" y="3554413"/>
          <p14:tracePt t="37949" x="5438775" y="3581400"/>
          <p14:tracePt t="37965" x="5518150" y="3589338"/>
          <p14:tracePt t="37982" x="5572125" y="3608388"/>
          <p14:tracePt t="37999" x="5608638" y="3616325"/>
          <p14:tracePt t="38016" x="5653088" y="3625850"/>
          <p14:tracePt t="38033" x="5705475" y="3633788"/>
          <p14:tracePt t="38049" x="5759450" y="3633788"/>
          <p14:tracePt t="38066" x="5803900" y="3633788"/>
          <p14:tracePt t="38083" x="5857875" y="3625850"/>
          <p14:tracePt t="38099" x="5884863" y="3616325"/>
          <p14:tracePt t="38116" x="5911850" y="3608388"/>
          <p14:tracePt t="38133" x="5938838" y="3589338"/>
          <p14:tracePt t="38150" x="5956300" y="3571875"/>
          <p14:tracePt t="38166" x="5973763" y="3544888"/>
          <p14:tracePt t="38183" x="6000750" y="3500438"/>
          <p14:tracePt t="38200" x="6010275" y="3455988"/>
          <p14:tracePt t="38217" x="6027738" y="3411538"/>
          <p14:tracePt t="38234" x="6037263" y="3394075"/>
          <p14:tracePt t="38295" x="6037263" y="3375025"/>
          <p14:tracePt t="38309" x="6037263" y="3367088"/>
          <p14:tracePt t="38318" x="6037263" y="3348038"/>
          <p14:tracePt t="38325" x="6037263" y="3322638"/>
          <p14:tracePt t="38334" x="6027738" y="3295650"/>
          <p14:tracePt t="38351" x="6018213" y="3259138"/>
          <p14:tracePt t="38367" x="6000750" y="3224213"/>
          <p14:tracePt t="38384" x="5991225" y="3170238"/>
          <p14:tracePt t="38401" x="5991225" y="3116263"/>
          <p14:tracePt t="38418" x="5991225" y="3071813"/>
          <p14:tracePt t="38436" x="6010275" y="3009900"/>
          <p14:tracePt t="38451" x="6018213" y="2965450"/>
          <p14:tracePt t="38468" x="6037263" y="2919413"/>
          <p14:tracePt t="38485" x="6045200" y="2884488"/>
          <p14:tracePt t="38501" x="6062663" y="2857500"/>
          <p14:tracePt t="38518" x="6081713" y="2822575"/>
          <p14:tracePt t="38535" x="6099175" y="2795588"/>
          <p14:tracePt t="38553" x="6126163" y="2759075"/>
          <p14:tracePt t="38569" x="6143625" y="2751138"/>
          <p14:tracePt t="38585" x="6143625" y="2741613"/>
          <p14:tracePt t="38602" x="6153150" y="2741613"/>
          <p14:tracePt t="38655" x="6161088" y="2741613"/>
          <p14:tracePt t="38671" x="6170613" y="2741613"/>
          <p14:tracePt t="38717" x="6180138" y="2741613"/>
          <p14:tracePt t="38741" x="6188075" y="2741613"/>
          <p14:tracePt t="38819" x="6180138" y="2741613"/>
          <p14:tracePt t="38835" x="6170613" y="2741613"/>
          <p14:tracePt t="38851" x="6161088" y="2741613"/>
          <p14:tracePt t="38857" x="6134100" y="2741613"/>
          <p14:tracePt t="38870" x="6108700" y="2759075"/>
          <p14:tracePt t="38887" x="6018213" y="2803525"/>
          <p14:tracePt t="38904" x="5840413" y="2857500"/>
          <p14:tracePt t="38921" x="5527675" y="2946400"/>
          <p14:tracePt t="38937" x="5286375" y="2965450"/>
          <p14:tracePt t="38954" x="5081588" y="2965450"/>
          <p14:tracePt t="38971" x="4840288" y="2911475"/>
          <p14:tracePt t="38988" x="4598988" y="2901950"/>
          <p14:tracePt t="39004" x="4394200" y="2928938"/>
          <p14:tracePt t="39021" x="4214813" y="2928938"/>
          <p14:tracePt t="39038" x="3894138" y="2894013"/>
          <p14:tracePt t="39054" x="3670300" y="2884488"/>
          <p14:tracePt t="39071" x="3473450" y="2911475"/>
          <p14:tracePt t="39088" x="3259138" y="2990850"/>
          <p14:tracePt t="39105" x="3027363" y="3062288"/>
          <p14:tracePt t="39121" x="2776538" y="3062288"/>
          <p14:tracePt t="39138" x="2527300" y="3054350"/>
          <p14:tracePt t="39155" x="2232025" y="3054350"/>
          <p14:tracePt t="39172" x="2071688" y="3062288"/>
          <p14:tracePt t="39189" x="1973263" y="3062288"/>
          <p14:tracePt t="39205" x="1928813" y="3062288"/>
          <p14:tracePt t="39222" x="1901825" y="3062288"/>
          <p14:tracePt t="39239" x="1893888" y="3062288"/>
          <p14:tracePt t="39256" x="1884363" y="3062288"/>
          <p14:tracePt t="39273" x="1874838" y="3062288"/>
          <p14:tracePt t="39289" x="1866900" y="3054350"/>
          <p14:tracePt t="39322" x="1857375" y="3054350"/>
          <p14:tracePt t="39339" x="1847850" y="3054350"/>
          <p14:tracePt t="39413" x="1839913" y="3054350"/>
          <p14:tracePt t="39421" x="1830388" y="3044825"/>
          <p14:tracePt t="39429" x="1812925" y="3036888"/>
          <p14:tracePt t="39440" x="1785938" y="3036888"/>
          <p14:tracePt t="39456" x="1758950" y="3017838"/>
          <p14:tracePt t="39473" x="1741488" y="3009900"/>
          <p14:tracePt t="39490" x="1731963" y="3000375"/>
          <p14:tracePt t="39507" x="1714500" y="2982913"/>
          <p14:tracePt t="39523" x="1687513" y="2946400"/>
          <p14:tracePt t="39540" x="1652588" y="2901950"/>
          <p14:tracePt t="39557" x="1608138" y="2840038"/>
          <p14:tracePt t="39574" x="1554163" y="2795588"/>
          <p14:tracePt t="39590" x="1509713" y="2751138"/>
          <p14:tracePt t="39607" x="1482725" y="2714625"/>
          <p14:tracePt t="39624" x="1446213" y="2670175"/>
          <p14:tracePt t="39641" x="1411288" y="2608263"/>
          <p14:tracePt t="39658" x="1401763" y="2598738"/>
          <p14:tracePt t="39674" x="1393825" y="2589213"/>
          <p14:tracePt t="39691" x="1384300" y="2571750"/>
          <p14:tracePt t="39708" x="1374775" y="2562225"/>
          <p14:tracePt t="39725" x="1357313" y="2562225"/>
          <p14:tracePt t="39742" x="1347788" y="2554288"/>
          <p14:tracePt t="39759" x="1330325" y="2527300"/>
          <p14:tracePt t="39775" x="1322388" y="2517775"/>
          <p14:tracePt t="39792" x="1322388" y="2509838"/>
          <p14:tracePt t="41083" x="1322388" y="2517775"/>
          <p14:tracePt t="41091" x="1330325" y="2517775"/>
          <p14:tracePt t="41099" x="1339850" y="2527300"/>
          <p14:tracePt t="41115" x="1347788" y="2536825"/>
          <p14:tracePt t="41132" x="1357313" y="2554288"/>
          <p14:tracePt t="41149" x="1384300" y="2581275"/>
          <p14:tracePt t="41166" x="1428750" y="2633663"/>
          <p14:tracePt t="41183" x="1544638" y="2724150"/>
          <p14:tracePt t="41200" x="1697038" y="2813050"/>
          <p14:tracePt t="41216" x="1965325" y="2919413"/>
          <p14:tracePt t="41233" x="2347913" y="3062288"/>
          <p14:tracePt t="41249" x="2803525" y="3170238"/>
          <p14:tracePt t="41266" x="3251200" y="3259138"/>
          <p14:tracePt t="41283" x="3581400" y="3286125"/>
          <p14:tracePt t="41300" x="3830638" y="3232150"/>
          <p14:tracePt t="41317" x="4205288" y="3187700"/>
          <p14:tracePt t="41333" x="4660900" y="3241675"/>
          <p14:tracePt t="41350" x="5062538" y="3276600"/>
          <p14:tracePt t="41367" x="5394325" y="3286125"/>
          <p14:tracePt t="41383" x="5724525" y="3313113"/>
          <p14:tracePt t="41400" x="6037263" y="3455988"/>
          <p14:tracePt t="41417" x="6161088" y="3509963"/>
          <p14:tracePt t="41434" x="6180138" y="3527425"/>
          <p14:tracePt t="41451" x="6197600" y="3527425"/>
          <p14:tracePt t="41467" x="6224588" y="3527425"/>
          <p14:tracePt t="41484" x="6276975" y="3536950"/>
          <p14:tracePt t="41501" x="6340475" y="3536950"/>
          <p14:tracePt t="41517" x="6394450" y="3536950"/>
          <p14:tracePt t="41534" x="6438900" y="3527425"/>
          <p14:tracePt t="41551" x="6500813" y="3500438"/>
          <p14:tracePt t="41568" x="6599238" y="3500438"/>
          <p14:tracePt t="41585" x="6759575" y="3446463"/>
          <p14:tracePt t="41601" x="6919913" y="3384550"/>
          <p14:tracePt t="41618" x="7027863" y="3330575"/>
          <p14:tracePt t="41635" x="7116763" y="3276600"/>
          <p14:tracePt t="41651" x="7161213" y="3232150"/>
          <p14:tracePt t="41653" x="7180263" y="3224213"/>
          <p14:tracePt t="41668" x="7188200" y="3205163"/>
          <p14:tracePt t="41685" x="7197725" y="3170238"/>
          <p14:tracePt t="41702" x="7197725" y="3160713"/>
          <p14:tracePt t="41718" x="7197725" y="3152775"/>
          <p14:tracePt t="41735" x="7197725" y="3143250"/>
          <p14:tracePt t="41752" x="7188200" y="3133725"/>
          <p14:tracePt t="41769" x="7170738" y="3125788"/>
          <p14:tracePt t="41785" x="7161213" y="3116263"/>
          <p14:tracePt t="41802" x="7153275" y="3098800"/>
          <p14:tracePt t="41819" x="7143750" y="3089275"/>
          <p14:tracePt t="41836" x="7126288" y="3081338"/>
          <p14:tracePt t="41852" x="7116763" y="3062288"/>
          <p14:tracePt t="41869" x="7099300" y="3054350"/>
          <p14:tracePt t="41886" x="7072313" y="3044825"/>
          <p14:tracePt t="41903" x="7045325" y="3027363"/>
          <p14:tracePt t="41919" x="7018338" y="3017838"/>
          <p14:tracePt t="41936" x="6973888" y="3009900"/>
          <p14:tracePt t="41953" x="6946900" y="2990850"/>
          <p14:tracePt t="41970" x="6919913" y="2982913"/>
          <p14:tracePt t="41987" x="6875463" y="2973388"/>
          <p14:tracePt t="42003" x="6840538" y="2965450"/>
          <p14:tracePt t="42020" x="6786563" y="2938463"/>
          <p14:tracePt t="42037" x="6715125" y="2919413"/>
          <p14:tracePt t="42054" x="6680200" y="2901950"/>
          <p14:tracePt t="42070" x="6643688" y="2894013"/>
          <p14:tracePt t="42087" x="6626225" y="2884488"/>
          <p14:tracePt t="42104" x="6608763" y="2874963"/>
          <p14:tracePt t="42121" x="6599238" y="2867025"/>
          <p14:tracePt t="42137" x="6589713" y="2867025"/>
          <p14:tracePt t="42154" x="6581775" y="2857500"/>
          <p14:tracePt t="42257" x="6589713" y="2857500"/>
          <p14:tracePt t="42281" x="6599238" y="2857500"/>
          <p14:tracePt t="42641" x="6589713" y="2857500"/>
          <p14:tracePt t="42658" x="6581775" y="2857500"/>
          <p14:tracePt t="42665" x="6572250" y="2857500"/>
          <p14:tracePt t="42680" x="6562725" y="2857500"/>
          <p14:tracePt t="42695" x="6545263" y="2857500"/>
          <p14:tracePt t="42711" x="6537325" y="2857500"/>
          <p14:tracePt t="42724" x="6527800" y="2857500"/>
          <p14:tracePt t="42740" x="6518275" y="2857500"/>
          <p14:tracePt t="42757" x="6500813" y="2857500"/>
          <p14:tracePt t="42774" x="6456363" y="2857500"/>
          <p14:tracePt t="42791" x="6411913" y="2867025"/>
          <p14:tracePt t="42807" x="6367463" y="2874963"/>
          <p14:tracePt t="42824" x="6330950" y="2894013"/>
          <p14:tracePt t="42841" x="6313488" y="2901950"/>
          <p14:tracePt t="42858" x="6296025" y="2901950"/>
          <p14:tracePt t="43071" x="6303963" y="2901950"/>
          <p14:tracePt t="43079" x="6313488" y="2901950"/>
          <p14:tracePt t="43087" x="6323013" y="2901950"/>
          <p14:tracePt t="43095" x="6340475" y="2901950"/>
          <p14:tracePt t="43109" x="6367463" y="2901950"/>
          <p14:tracePt t="43126" x="6419850" y="2901950"/>
          <p14:tracePt t="43143" x="6545263" y="2901950"/>
          <p14:tracePt t="43159" x="6608763" y="2901950"/>
          <p14:tracePt t="43176" x="6643688" y="2911475"/>
          <p14:tracePt t="43193" x="6653213" y="2919413"/>
          <p14:tracePt t="43259" x="6653213" y="2928938"/>
          <p14:tracePt t="43321" x="6643688" y="2928938"/>
          <p14:tracePt t="43337" x="6626225" y="2928938"/>
          <p14:tracePt t="43354" x="6616700" y="2938463"/>
          <p14:tracePt t="43361" x="6599238" y="2938463"/>
          <p14:tracePt t="43378" x="6589713" y="2938463"/>
          <p14:tracePt t="43385" x="6589713" y="2946400"/>
          <p14:tracePt t="43394" x="6581775" y="2946400"/>
          <p14:tracePt t="43411" x="6572250" y="2946400"/>
          <p14:tracePt t="43427" x="6562725" y="2955925"/>
          <p14:tracePt t="44420" x="6562725" y="2946400"/>
          <p14:tracePt t="44427" x="6562725" y="2938463"/>
          <p14:tracePt t="44443" x="6562725" y="2928938"/>
          <p14:tracePt t="44457" x="6562725" y="2911475"/>
          <p14:tracePt t="44474" x="6572250" y="2901950"/>
          <p14:tracePt t="44483" x="6581775" y="2901950"/>
          <p14:tracePt t="44500" x="6581775" y="2894013"/>
          <p14:tracePt t="44517" x="6581775" y="2874963"/>
          <p14:tracePt t="44533" x="6581775" y="2867025"/>
          <p14:tracePt t="44550" x="6581775" y="2857500"/>
          <p14:tracePt t="44568" x="6581775" y="2840038"/>
          <p14:tracePt t="44583" x="6581775" y="2830513"/>
          <p14:tracePt t="44600" x="6581775" y="2822575"/>
          <p14:tracePt t="44617" x="6581775" y="2803525"/>
          <p14:tracePt t="44634" x="6581775" y="2795588"/>
          <p14:tracePt t="44650" x="6581775" y="2786063"/>
          <p14:tracePt t="44667" x="6589713" y="2776538"/>
          <p14:tracePt t="44684" x="6589713" y="2768600"/>
          <p14:tracePt t="44702" x="6589713" y="2751138"/>
          <p14:tracePt t="44717" x="6589713" y="2741613"/>
          <p14:tracePt t="44734" x="6589713" y="2732088"/>
          <p14:tracePt t="44751" x="6589713" y="2724150"/>
          <p14:tracePt t="44768" x="6599238" y="2714625"/>
          <p14:tracePt t="44785" x="6599238" y="2705100"/>
          <p14:tracePt t="44801" x="6599238" y="2687638"/>
          <p14:tracePt t="44818" x="6599238" y="2679700"/>
          <p14:tracePt t="44835" x="6599238" y="2670175"/>
          <p14:tracePt t="47067" x="6599238" y="2679700"/>
          <p14:tracePt t="47074" x="6589713" y="2687638"/>
          <p14:tracePt t="47081" x="6581775" y="2697163"/>
          <p14:tracePt t="47097" x="6537325" y="2741613"/>
          <p14:tracePt t="47113" x="6411913" y="2822575"/>
          <p14:tracePt t="47130" x="6205538" y="2990850"/>
          <p14:tracePt t="47147" x="5857875" y="3224213"/>
          <p14:tracePt t="47163" x="5465763" y="3419475"/>
          <p14:tracePt t="47180" x="5072063" y="3608388"/>
          <p14:tracePt t="47197" x="4643438" y="3697288"/>
          <p14:tracePt t="47214" x="4313238" y="3724275"/>
          <p14:tracePt t="47231" x="4017963" y="3786188"/>
          <p14:tracePt t="47247" x="3830638" y="3840163"/>
          <p14:tracePt t="47264" x="3633788" y="3875088"/>
          <p14:tracePt t="47281" x="3419475" y="3875088"/>
          <p14:tracePt t="47298" x="3224213" y="3867150"/>
          <p14:tracePt t="47315" x="3027363" y="3857625"/>
          <p14:tracePt t="47331" x="2867025" y="3848100"/>
          <p14:tracePt t="47348" x="2679700" y="3822700"/>
          <p14:tracePt t="47365" x="2374900" y="3705225"/>
          <p14:tracePt t="47381" x="2205038" y="3598863"/>
          <p14:tracePt t="47398" x="2071688" y="3517900"/>
          <p14:tracePt t="47415" x="1946275" y="3446463"/>
          <p14:tracePt t="47432" x="1847850" y="3394075"/>
          <p14:tracePt t="47449" x="1803400" y="3367088"/>
          <p14:tracePt t="47465" x="1795463" y="3367088"/>
          <p14:tracePt t="47482" x="1795463" y="3357563"/>
          <p14:tracePt t="47499" x="1795463" y="3348038"/>
          <p14:tracePt t="47516" x="1785938" y="3330575"/>
          <p14:tracePt t="47532" x="1768475" y="3295650"/>
          <p14:tracePt t="47549" x="1724025" y="3241675"/>
          <p14:tracePt t="47566" x="1697038" y="3179763"/>
          <p14:tracePt t="47583" x="1687513" y="3143250"/>
          <p14:tracePt t="47599" x="1660525" y="3071813"/>
          <p14:tracePt t="47616" x="1652588" y="3036888"/>
          <p14:tracePt t="47633" x="1633538" y="3000375"/>
          <p14:tracePt t="47650" x="1633538" y="2965450"/>
          <p14:tracePt t="47666" x="1633538" y="2946400"/>
          <p14:tracePt t="47683" x="1633538" y="2928938"/>
          <p14:tracePt t="47700" x="1633538" y="2919413"/>
          <p14:tracePt t="47717" x="1633538" y="2911475"/>
          <p14:tracePt t="47780" x="1660525" y="2911475"/>
          <p14:tracePt t="47787" x="1704975" y="2938463"/>
          <p14:tracePt t="47796" x="1776413" y="2982913"/>
          <p14:tracePt t="47804" x="1857375" y="3027363"/>
          <p14:tracePt t="47818" x="2036763" y="3152775"/>
          <p14:tracePt t="47834" x="2224088" y="3303588"/>
          <p14:tracePt t="47851" x="2500313" y="3490913"/>
          <p14:tracePt t="47867" x="2776538" y="3679825"/>
          <p14:tracePt t="47884" x="2990850" y="3822700"/>
          <p14:tracePt t="47901" x="3143250" y="3894138"/>
          <p14:tracePt t="47918" x="3259138" y="3946525"/>
          <p14:tracePt t="47934" x="3367088" y="4000500"/>
          <p14:tracePt t="47952" x="3517900" y="4081463"/>
          <p14:tracePt t="47968" x="3598863" y="4125913"/>
          <p14:tracePt t="47985" x="3679825" y="4160838"/>
          <p14:tracePt t="48001" x="3732213" y="4187825"/>
          <p14:tracePt t="48018" x="3786188" y="4197350"/>
          <p14:tracePt t="48035" x="3848100" y="4205288"/>
          <p14:tracePt t="48052" x="3902075" y="4205288"/>
          <p14:tracePt t="48068" x="3965575" y="4205288"/>
          <p14:tracePt t="48086" x="4054475" y="4205288"/>
          <p14:tracePt t="48102" x="4108450" y="4205288"/>
          <p14:tracePt t="48119" x="4170363" y="4205288"/>
          <p14:tracePt t="48135" x="4259263" y="4224338"/>
          <p14:tracePt t="48152" x="4357688" y="4241800"/>
          <p14:tracePt t="48169" x="4446588" y="4251325"/>
          <p14:tracePt t="48186" x="4527550" y="4276725"/>
          <p14:tracePt t="48202" x="4545013" y="4276725"/>
          <p14:tracePt t="48219" x="4554538" y="4276725"/>
          <p14:tracePt t="48253" x="4562475" y="4276725"/>
          <p14:tracePt t="48311" x="4572000" y="4276725"/>
          <p14:tracePt t="48327" x="4572000" y="4286250"/>
          <p14:tracePt t="48365" x="4581525" y="4286250"/>
          <p14:tracePt t="49299" x="4589463" y="4286250"/>
          <p14:tracePt t="50286" x="4598988" y="4286250"/>
          <p14:tracePt t="50552" x="4598988" y="4276725"/>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658A67C-BF8B-41D1-81DD-88050FC23223}" type="slidenum">
              <a:rPr lang="en-US" smtClean="0"/>
              <a:pPr/>
              <a:t>37</a:t>
            </a:fld>
            <a:endParaRPr lang="en-US"/>
          </a:p>
        </p:txBody>
      </p:sp>
      <p:pic>
        <p:nvPicPr>
          <p:cNvPr id="5" name="Picture 4"/>
          <p:cNvPicPr>
            <a:picLocks noChangeAspect="1"/>
          </p:cNvPicPr>
          <p:nvPr/>
        </p:nvPicPr>
        <p:blipFill>
          <a:blip r:embed="rId2"/>
          <a:stretch>
            <a:fillRect/>
          </a:stretch>
        </p:blipFill>
        <p:spPr>
          <a:xfrm>
            <a:off x="3136897" y="0"/>
            <a:ext cx="6328263" cy="6902360"/>
          </a:xfrm>
          <a:prstGeom prst="rect">
            <a:avLst/>
          </a:prstGeom>
        </p:spPr>
      </p:pic>
    </p:spTree>
    <p:extLst>
      <p:ext uri="{BB962C8B-B14F-4D97-AF65-F5344CB8AC3E}">
        <p14:creationId xmlns:p14="http://schemas.microsoft.com/office/powerpoint/2010/main" val="3217169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658A67C-BF8B-41D1-81DD-88050FC23223}" type="slidenum">
              <a:rPr lang="en-US" smtClean="0"/>
              <a:pPr/>
              <a:t>38</a:t>
            </a:fld>
            <a:endParaRPr lang="en-US"/>
          </a:p>
        </p:txBody>
      </p:sp>
      <p:pic>
        <p:nvPicPr>
          <p:cNvPr id="5" name="Picture 4"/>
          <p:cNvPicPr>
            <a:picLocks noChangeAspect="1"/>
          </p:cNvPicPr>
          <p:nvPr/>
        </p:nvPicPr>
        <p:blipFill rotWithShape="1">
          <a:blip r:embed="rId2"/>
          <a:srcRect b="18915"/>
          <a:stretch/>
        </p:blipFill>
        <p:spPr>
          <a:xfrm>
            <a:off x="1166812" y="90487"/>
            <a:ext cx="9629775" cy="6526213"/>
          </a:xfrm>
          <a:prstGeom prst="rect">
            <a:avLst/>
          </a:prstGeom>
        </p:spPr>
      </p:pic>
    </p:spTree>
    <p:extLst>
      <p:ext uri="{BB962C8B-B14F-4D97-AF65-F5344CB8AC3E}">
        <p14:creationId xmlns:p14="http://schemas.microsoft.com/office/powerpoint/2010/main" val="701898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484310" y="0"/>
            <a:ext cx="10018713" cy="1003300"/>
          </a:xfrm>
        </p:spPr>
        <p:txBody>
          <a:bodyPr/>
          <a:lstStyle/>
          <a:p>
            <a:pPr eaLnBrk="1" hangingPunct="1"/>
            <a:r>
              <a:rPr lang="en-US" dirty="0" smtClean="0"/>
              <a:t>Main Points</a:t>
            </a:r>
          </a:p>
        </p:txBody>
      </p:sp>
      <p:sp>
        <p:nvSpPr>
          <p:cNvPr id="31747" name="Content Placeholder 2"/>
          <p:cNvSpPr>
            <a:spLocks noGrp="1"/>
          </p:cNvSpPr>
          <p:nvPr>
            <p:ph idx="1"/>
          </p:nvPr>
        </p:nvSpPr>
        <p:spPr>
          <a:xfrm>
            <a:off x="1079500" y="1384301"/>
            <a:ext cx="11023600" cy="5473700"/>
          </a:xfrm>
        </p:spPr>
        <p:txBody>
          <a:bodyPr>
            <a:normAutofit/>
          </a:bodyPr>
          <a:lstStyle/>
          <a:p>
            <a:pPr algn="r" rtl="1" eaLnBrk="1" hangingPunct="1"/>
            <a:r>
              <a:rPr lang="en-US" sz="4000" dirty="0" smtClean="0">
                <a:cs typeface="B Nazanin" panose="00000400000000000000" pitchFamily="2" charset="-78"/>
              </a:rPr>
              <a:t>DDD/1000</a:t>
            </a:r>
            <a:r>
              <a:rPr lang="fa-IR" sz="4000" dirty="0" smtClean="0">
                <a:cs typeface="B Nazanin" panose="00000400000000000000" pitchFamily="2" charset="-78"/>
              </a:rPr>
              <a:t> در ایران تقریبا 5 برابر متوسط کشورهای اروپایی است</a:t>
            </a:r>
          </a:p>
          <a:p>
            <a:pPr algn="r" rtl="1" eaLnBrk="1" hangingPunct="1"/>
            <a:r>
              <a:rPr lang="fa-IR" sz="4000" dirty="0" smtClean="0">
                <a:cs typeface="B Nazanin" panose="00000400000000000000" pitchFamily="2" charset="-78"/>
              </a:rPr>
              <a:t>متوسط مصرف آنتی بیوتیک غیر تزریقی در یک روز در سال 1388 معادل 940 میلیون تومان بوده است</a:t>
            </a:r>
          </a:p>
          <a:p>
            <a:pPr algn="r" rtl="1" eaLnBrk="1" hangingPunct="1"/>
            <a:r>
              <a:rPr lang="fa-IR" sz="4000" dirty="0" smtClean="0">
                <a:cs typeface="B Nazanin" panose="00000400000000000000" pitchFamily="2" charset="-78"/>
              </a:rPr>
              <a:t>اگر مصرف آنتی بیوتیک در کشور به استانداردهای کشورهای اروپایی نزدیک شود </a:t>
            </a:r>
            <a:r>
              <a:rPr lang="fa-IR" sz="4000" i="1" u="sng" dirty="0" smtClean="0">
                <a:solidFill>
                  <a:srgbClr val="FF0000"/>
                </a:solidFill>
                <a:cs typeface="B Nazanin" panose="00000400000000000000" pitchFamily="2" charset="-78"/>
              </a:rPr>
              <a:t>روزانه 752 میلیون تومان  فقط در هزینه مصرف دارو </a:t>
            </a:r>
            <a:r>
              <a:rPr lang="fa-IR" sz="4000" dirty="0" smtClean="0">
                <a:cs typeface="B Nazanin" panose="00000400000000000000" pitchFamily="2" charset="-78"/>
              </a:rPr>
              <a:t>در کشور صرفه جویی خواهد شد یعنی 268 میلیارد تومان در یک سال</a:t>
            </a:r>
          </a:p>
          <a:p>
            <a:pPr eaLnBrk="1" hangingPunct="1"/>
            <a:endParaRPr lang="en-US" sz="4000" dirty="0" smtClean="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432324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3A86A75C-4F4B-4683-9AE1-C65F6400EC91}">
      <p14:laserTraceLst xmlns:p14="http://schemas.microsoft.com/office/powerpoint/2010/main">
        <p14:tracePtLst>
          <p14:tracePt t="72040" x="4581525" y="4295775"/>
          <p14:tracePt t="72241" x="4545013" y="5313363"/>
          <p14:tracePt t="72246" x="4554538" y="5330825"/>
          <p14:tracePt t="72263" x="4572000" y="5375275"/>
          <p14:tracePt t="72279" x="4589463" y="5429250"/>
          <p14:tracePt t="72296" x="4652963" y="5527675"/>
          <p14:tracePt t="72313" x="4724400" y="5616575"/>
          <p14:tracePt t="72315" x="4751388" y="5643563"/>
          <p14:tracePt t="72330" x="4848225" y="5715000"/>
          <p14:tracePt t="72346" x="4929188" y="5768975"/>
          <p14:tracePt t="72363" x="4983163" y="5776913"/>
          <p14:tracePt t="72380" x="5045075" y="5795963"/>
          <p14:tracePt t="72397" x="5099050" y="5813425"/>
          <p14:tracePt t="72414" x="5153025" y="5830888"/>
          <p14:tracePt t="72431" x="5197475" y="5840413"/>
          <p14:tracePt t="72447" x="5224463" y="5848350"/>
          <p14:tracePt t="72463" x="5251450" y="5848350"/>
          <p14:tracePt t="72480" x="5268913" y="5848350"/>
          <p14:tracePt t="72497" x="5276850" y="5840413"/>
          <p14:tracePt t="72514" x="5286375" y="5840413"/>
          <p14:tracePt t="72547" x="5286375" y="5830888"/>
          <p14:tracePt t="72643" x="5286375" y="5822950"/>
          <p14:tracePt t="72658" x="5286375" y="5813425"/>
          <p14:tracePt t="72666" x="5286375" y="5803900"/>
          <p14:tracePt t="72675" x="5286375" y="5795963"/>
          <p14:tracePt t="72682" x="5286375" y="5776913"/>
          <p14:tracePt t="72698" x="5276850" y="5759450"/>
          <p14:tracePt t="72715" x="5268913" y="5741988"/>
          <p14:tracePt t="72732" x="5268913" y="5732463"/>
          <p14:tracePt t="72748" x="5259388" y="5732463"/>
          <p14:tracePt t="73059" x="5251450" y="5732463"/>
          <p14:tracePt t="74694" x="5251450" y="5741988"/>
          <p14:tracePt t="74710" x="5251450" y="5751513"/>
          <p14:tracePt t="74718" x="5251450" y="5759450"/>
          <p14:tracePt t="74735" x="5241925" y="5759450"/>
          <p14:tracePt t="74743" x="5241925" y="5768975"/>
          <p14:tracePt t="74764" x="5241925" y="5776913"/>
          <p14:tracePt t="74821" x="5232400" y="5776913"/>
          <p14:tracePt t="74828" x="5232400" y="5786438"/>
          <p14:tracePt t="75189" x="5241925" y="5751513"/>
          <p14:tracePt t="75196" x="5268913" y="5670550"/>
          <p14:tracePt t="75204" x="5295900" y="5589588"/>
          <p14:tracePt t="75211" x="5322888" y="5500688"/>
          <p14:tracePt t="75228" x="5357813" y="5367338"/>
          <p14:tracePt t="75245" x="5384800" y="5330825"/>
          <p14:tracePt t="75262" x="5438775" y="5322888"/>
          <p14:tracePt t="75278" x="5510213" y="5330825"/>
          <p14:tracePt t="75295" x="5661025" y="5384800"/>
          <p14:tracePt t="75312" x="5965825" y="5483225"/>
          <p14:tracePt t="75329" x="6215063" y="5537200"/>
          <p14:tracePt t="75345" x="6394450" y="5537200"/>
          <p14:tracePt t="75362" x="6545263" y="5527675"/>
          <p14:tracePt t="75379" x="6688138" y="5518150"/>
          <p14:tracePt t="75396" x="6804025" y="5518150"/>
          <p14:tracePt t="75412" x="6848475" y="5518150"/>
          <p14:tracePt t="75429" x="6867525" y="5518150"/>
          <p14:tracePt t="75446" x="6884988" y="5518150"/>
          <p14:tracePt t="75463" x="6894513" y="5518150"/>
          <p14:tracePt t="75479" x="6929438" y="5473700"/>
          <p14:tracePt t="75496" x="6965950" y="5446713"/>
          <p14:tracePt t="75513" x="6983413" y="5429250"/>
          <p14:tracePt t="75589" x="6946900" y="5446713"/>
          <p14:tracePt t="75595" x="6919913" y="5473700"/>
          <p14:tracePt t="75602" x="6867525" y="5491163"/>
          <p14:tracePt t="75613" x="6813550" y="5510213"/>
          <p14:tracePt t="75630" x="6705600" y="5527675"/>
          <p14:tracePt t="75647" x="6510338" y="5527675"/>
          <p14:tracePt t="75664" x="6205538" y="5446713"/>
          <p14:tracePt t="75680" x="5510213" y="5205413"/>
          <p14:tracePt t="75697" x="4973638" y="5037138"/>
          <p14:tracePt t="75714" x="4465638" y="4983163"/>
          <p14:tracePt t="75731" x="3840163" y="5160963"/>
          <p14:tracePt t="75748" x="3303588" y="5313363"/>
          <p14:tracePt t="75764" x="2830513" y="5340350"/>
          <p14:tracePt t="75781" x="2490788" y="5384800"/>
          <p14:tracePt t="75799" x="2197100" y="5473700"/>
          <p14:tracePt t="75815" x="2071688" y="5545138"/>
          <p14:tracePt t="75831" x="1982788" y="5599113"/>
          <p14:tracePt t="75848" x="1911350" y="5634038"/>
          <p14:tracePt t="75865" x="1857375" y="5661025"/>
          <p14:tracePt t="75882" x="1795463" y="5688013"/>
          <p14:tracePt t="75898" x="1741488" y="5715000"/>
          <p14:tracePt t="75915" x="1679575" y="5741988"/>
          <p14:tracePt t="75933" x="1554163" y="5803900"/>
          <p14:tracePt t="75949" x="1438275" y="5848350"/>
          <p14:tracePt t="75965" x="1312863" y="5884863"/>
          <p14:tracePt t="75982" x="1152525" y="5884863"/>
          <p14:tracePt t="75999" x="973138" y="5830888"/>
          <p14:tracePt t="76016" x="812800" y="5751513"/>
          <p14:tracePt t="76032" x="704850" y="5697538"/>
          <p14:tracePt t="76049" x="625475" y="5643563"/>
          <p14:tracePt t="76066" x="608013" y="5626100"/>
          <p14:tracePt t="76083" x="608013" y="5616575"/>
          <p14:tracePt t="76099" x="608013" y="5608638"/>
          <p14:tracePt t="76116" x="608013" y="5589588"/>
          <p14:tracePt t="76133" x="615950" y="5545138"/>
          <p14:tracePt t="76150" x="642938" y="5465763"/>
          <p14:tracePt t="76166" x="660400" y="5411788"/>
          <p14:tracePt t="76183" x="704850" y="5322888"/>
          <p14:tracePt t="76200" x="741363" y="5268913"/>
          <p14:tracePt t="76217" x="750888" y="5214938"/>
          <p14:tracePt t="76233" x="768350" y="5153025"/>
          <p14:tracePt t="76250" x="768350" y="5116513"/>
          <p14:tracePt t="76267" x="768350" y="5089525"/>
          <p14:tracePt t="76284" x="768350" y="5072063"/>
          <p14:tracePt t="76300" x="768350" y="5062538"/>
          <p14:tracePt t="76317" x="768350" y="5054600"/>
          <p14:tracePt t="76334" x="768350" y="5018088"/>
          <p14:tracePt t="76351" x="768350" y="4983163"/>
          <p14:tracePt t="76367" x="758825" y="4956175"/>
          <p14:tracePt t="76384" x="758825" y="4938713"/>
          <p14:tracePt t="76401" x="758825" y="4919663"/>
          <p14:tracePt t="76519" x="768350" y="4929188"/>
          <p14:tracePt t="76526" x="776288" y="4946650"/>
          <p14:tracePt t="76535" x="795338" y="4965700"/>
          <p14:tracePt t="76552" x="857250" y="5010150"/>
          <p14:tracePt t="76568" x="955675" y="5072063"/>
          <p14:tracePt t="76585" x="1089025" y="5126038"/>
          <p14:tracePt t="76602" x="1285875" y="5160963"/>
          <p14:tracePt t="76619" x="1490663" y="5205413"/>
          <p14:tracePt t="76636" x="1884363" y="5232400"/>
          <p14:tracePt t="76653" x="2303463" y="5251450"/>
          <p14:tracePt t="76669" x="2741613" y="5133975"/>
          <p14:tracePt t="76686" x="3224213" y="4991100"/>
          <p14:tracePt t="76703" x="3795713" y="4991100"/>
          <p14:tracePt t="76719" x="4313238" y="5037138"/>
          <p14:tracePt t="76736" x="4608513" y="5037138"/>
          <p14:tracePt t="76753" x="4867275" y="5037138"/>
          <p14:tracePt t="76770" x="5143500" y="5099050"/>
          <p14:tracePt t="76786" x="5224463" y="5116513"/>
          <p14:tracePt t="76803" x="5259388" y="5133975"/>
          <p14:tracePt t="76820" x="5303838" y="5143500"/>
          <p14:tracePt t="76837" x="5394325" y="5160963"/>
          <p14:tracePt t="76853" x="5483225" y="5160963"/>
          <p14:tracePt t="76871" x="5688013" y="5126038"/>
          <p14:tracePt t="76887" x="5884863" y="5089525"/>
          <p14:tracePt t="76904" x="6099175" y="5027613"/>
          <p14:tracePt t="76920" x="6296025" y="5000625"/>
          <p14:tracePt t="76937" x="6500813" y="4956175"/>
          <p14:tracePt t="76954" x="6724650" y="4902200"/>
          <p14:tracePt t="76971" x="6938963" y="4894263"/>
          <p14:tracePt t="76988" x="7099300" y="4894263"/>
          <p14:tracePt t="77005" x="7232650" y="4919663"/>
          <p14:tracePt t="77021" x="7269163" y="4919663"/>
          <p14:tracePt t="77038" x="7277100" y="4919663"/>
          <p14:tracePt t="77054" x="7286625" y="4919663"/>
          <p14:tracePt t="77071" x="7286625" y="4911725"/>
          <p14:tracePt t="78181" x="7296150" y="4911725"/>
          <p14:tracePt t="78187" x="7296150" y="4902200"/>
          <p14:tracePt t="78235" x="7296150" y="4894263"/>
          <p14:tracePt t="78267" x="7304088" y="4894263"/>
          <p14:tracePt t="78423" x="7304088" y="4884738"/>
          <p14:tracePt t="78627" x="7313613" y="4884738"/>
          <p14:tracePt t="79253" x="7323138" y="4884738"/>
          <p14:tracePt t="79261" x="7323138" y="4875213"/>
          <p14:tracePt t="79268" x="7331075" y="4875213"/>
          <p14:tracePt t="79315" x="7331075" y="4867275"/>
          <p14:tracePt t="79323" x="7340600" y="4867275"/>
          <p14:tracePt t="79669" x="7348538" y="4867275"/>
          <p14:tracePt t="79793" x="7348538" y="4875213"/>
          <p14:tracePt t="79809" x="7348538" y="4884738"/>
          <p14:tracePt t="79825" x="7348538" y="4894263"/>
          <p14:tracePt t="79833" x="7358063" y="4894263"/>
          <p14:tracePt t="79841" x="7358063" y="4902200"/>
          <p14:tracePt t="79852" x="7358063" y="4911725"/>
          <p14:tracePt t="79869" x="7358063" y="4919663"/>
          <p14:tracePt t="79886" x="7358063" y="4929188"/>
          <p14:tracePt t="80349" x="7358063" y="4938713"/>
          <p14:tracePt t="80835" x="7358063" y="4946650"/>
          <p14:tracePt t="80843" x="7348538" y="4946650"/>
          <p14:tracePt t="80851" x="7348538" y="4956175"/>
          <p14:tracePt t="80867" x="7348538" y="4965700"/>
          <p14:tracePt t="80883" x="7340600" y="4973638"/>
          <p14:tracePt t="80891" x="7340600" y="4983163"/>
          <p14:tracePt t="80908" x="7340600" y="4991100"/>
          <p14:tracePt t="80929" x="7340600" y="5000625"/>
          <p14:tracePt t="81063" x="7340600" y="4991100"/>
          <p14:tracePt t="81595" x="7340600" y="4983163"/>
          <p14:tracePt t="81611" x="7340600" y="4973638"/>
          <p14:tracePt t="82315" x="7323138" y="4965700"/>
          <p14:tracePt t="82323" x="7304088" y="4956175"/>
          <p14:tracePt t="82332" x="7269163" y="4956175"/>
          <p14:tracePt t="82349" x="7215188" y="4938713"/>
          <p14:tracePt t="82366" x="7143750" y="4938713"/>
          <p14:tracePt t="82382" x="7045325" y="4946650"/>
          <p14:tracePt t="82399" x="6946900" y="4983163"/>
          <p14:tracePt t="82416" x="6840538" y="5027613"/>
          <p14:tracePt t="82433" x="6572250" y="5126038"/>
          <p14:tracePt t="82449" x="6357938" y="5187950"/>
          <p14:tracePt t="82466" x="6153150" y="5251450"/>
          <p14:tracePt t="82483" x="5973763" y="5295900"/>
          <p14:tracePt t="82500" x="5822950" y="5303838"/>
          <p14:tracePt t="82516" x="5724525" y="5313363"/>
          <p14:tracePt t="82533" x="5643563" y="5313363"/>
          <p14:tracePt t="82550" x="5589588" y="5313363"/>
          <p14:tracePt t="82567" x="5491163" y="5276850"/>
          <p14:tracePt t="82583" x="5402263" y="5251450"/>
          <p14:tracePt t="82600" x="5286375" y="5197475"/>
          <p14:tracePt t="82617" x="5116513" y="5108575"/>
          <p14:tracePt t="82634" x="4973638" y="5072063"/>
          <p14:tracePt t="82650" x="4875213" y="5054600"/>
          <p14:tracePt t="82667" x="4741863" y="5027613"/>
          <p14:tracePt t="82684" x="4687888" y="5018088"/>
          <p14:tracePt t="82701" x="4652963" y="5000625"/>
          <p14:tracePt t="82717" x="4598988" y="4991100"/>
          <p14:tracePt t="82734" x="4537075" y="4946650"/>
          <p14:tracePt t="82751" x="4394200" y="4902200"/>
          <p14:tracePt t="82768" x="4143375" y="4875213"/>
          <p14:tracePt t="82785" x="3973513" y="4875213"/>
          <p14:tracePt t="82801" x="3867150" y="4867275"/>
          <p14:tracePt t="82818" x="3803650" y="4867275"/>
          <p14:tracePt t="82835" x="3759200" y="4857750"/>
          <p14:tracePt t="82851" x="3732213" y="4857750"/>
          <p14:tracePt t="82868" x="3714750" y="4857750"/>
          <p14:tracePt t="82885" x="3705225" y="4857750"/>
          <p14:tracePt t="82918" x="3679825" y="4884738"/>
          <p14:tracePt t="82935" x="3625850" y="4983163"/>
          <p14:tracePt t="82952" x="3562350" y="5099050"/>
          <p14:tracePt t="82969" x="3509963" y="5224463"/>
          <p14:tracePt t="82985" x="3465513" y="5268913"/>
          <p14:tracePt t="83002" x="3438525" y="5286375"/>
          <p14:tracePt t="83019" x="3429000" y="5286375"/>
          <p14:tracePt t="83036" x="3411538" y="5286375"/>
          <p14:tracePt t="83052" x="3402013" y="5276850"/>
          <p14:tracePt t="83099" x="3384550" y="5276850"/>
          <p14:tracePt t="83107" x="3375025" y="5295900"/>
          <p14:tracePt t="83119" x="3367088" y="5313363"/>
          <p14:tracePt t="83137" x="3340100" y="5357813"/>
          <p14:tracePt t="83193" x="3340100" y="5322888"/>
          <p14:tracePt t="83201" x="3348038" y="5268913"/>
          <p14:tracePt t="83207" x="3357563" y="5232400"/>
          <p14:tracePt t="83220" x="3367088" y="5187950"/>
          <p14:tracePt t="83237" x="3384550" y="5099050"/>
          <p14:tracePt t="83254" x="3384550" y="5072063"/>
          <p14:tracePt t="83270" x="3384550" y="5062538"/>
          <p14:tracePt t="83341" x="3384550" y="5054600"/>
          <p14:tracePt t="83349" x="3384550" y="5037138"/>
          <p14:tracePt t="83357" x="3394075" y="4991100"/>
          <p14:tracePt t="83371" x="3394075" y="4946650"/>
          <p14:tracePt t="83388" x="3394075" y="4848225"/>
          <p14:tracePt t="83404" x="3384550" y="4759325"/>
          <p14:tracePt t="83421" x="3384550" y="4751388"/>
          <p14:tracePt t="83897" x="3375025" y="4751388"/>
          <p14:tracePt t="83921" x="3367088" y="4751388"/>
          <p14:tracePt t="83929" x="3367088" y="4759325"/>
          <p14:tracePt t="83940" x="3357563" y="4759325"/>
          <p14:tracePt t="83961" x="3357563" y="4768850"/>
          <p14:tracePt t="84633" x="3357563" y="4776788"/>
          <p14:tracePt t="84641" x="3367088" y="4803775"/>
          <p14:tracePt t="84657" x="3375025" y="4822825"/>
          <p14:tracePt t="84665" x="3384550" y="4830763"/>
          <p14:tracePt t="84678" x="3384550" y="4840288"/>
          <p14:tracePt t="84694" x="3402013" y="4848225"/>
          <p14:tracePt t="84711" x="3411538" y="4867275"/>
          <p14:tracePt t="84728" x="3419475" y="4875213"/>
          <p14:tracePt t="84745" x="3429000" y="4875213"/>
          <p14:tracePt t="84761" x="3438525" y="4875213"/>
          <p14:tracePt t="84805" x="3446463" y="4867275"/>
          <p14:tracePt t="84813" x="3446463" y="4848225"/>
          <p14:tracePt t="84830" x="3455988" y="4813300"/>
          <p14:tracePt t="84845" x="3455988" y="4776788"/>
          <p14:tracePt t="84862" x="3455988" y="4741863"/>
          <p14:tracePt t="84879" x="3455988" y="4724400"/>
          <p14:tracePt t="84896" x="3455988" y="4705350"/>
          <p14:tracePt t="84912" x="3455988" y="4697413"/>
          <p14:tracePt t="84929" x="3455988" y="4687888"/>
          <p14:tracePt t="84946" x="3455988" y="4679950"/>
          <p14:tracePt t="84963" x="3455988" y="4660900"/>
          <p14:tracePt t="84979" x="3465513" y="4643438"/>
          <p14:tracePt t="84996" x="3465513" y="4633913"/>
          <p14:tracePt t="85013" x="3465513" y="4608513"/>
          <p14:tracePt t="85030" x="3465513" y="4589463"/>
          <p14:tracePt t="85046" x="3465513" y="4581525"/>
          <p14:tracePt t="85063" x="3465513" y="4562475"/>
          <p14:tracePt t="85080" x="3465513" y="4545013"/>
          <p14:tracePt t="85205" x="3465513" y="4554538"/>
          <p14:tracePt t="85229" x="3465513" y="4562475"/>
          <p14:tracePt t="85253" x="3465513" y="4572000"/>
          <p14:tracePt t="85307" x="3465513" y="4581525"/>
          <p14:tracePt t="85409" x="3465513" y="4589463"/>
          <p14:tracePt t="85425" x="3465513" y="4598988"/>
          <p14:tracePt t="85441" x="3465513" y="4608513"/>
          <p14:tracePt t="85447" x="3465513" y="4616450"/>
          <p14:tracePt t="85471" x="3465513" y="4625975"/>
          <p14:tracePt t="85823" x="3465513" y="4608513"/>
          <p14:tracePt t="85847" x="3465513" y="4598988"/>
          <p14:tracePt t="85933" x="3465513" y="4616450"/>
          <p14:tracePt t="85941" x="3465513" y="4643438"/>
          <p14:tracePt t="85951" x="3465513" y="4652963"/>
          <p14:tracePt t="85968" x="3455988" y="4687888"/>
          <p14:tracePt t="85985" x="3446463" y="4724400"/>
          <p14:tracePt t="86001" x="3438525" y="4751388"/>
          <p14:tracePt t="86019" x="3429000" y="4768850"/>
          <p14:tracePt t="86035" x="3429000" y="4776788"/>
          <p14:tracePt t="87899" x="3429000" y="4786313"/>
          <p14:tracePt t="87915" x="3438525" y="4795838"/>
          <p14:tracePt t="87931" x="3438525" y="4803775"/>
          <p14:tracePt t="87947" x="3438525" y="4813300"/>
          <p14:tracePt t="87962" x="3438525" y="4822825"/>
          <p14:tracePt t="87977" x="3446463" y="4830763"/>
          <p14:tracePt t="88055" x="3438525" y="4830763"/>
          <p14:tracePt t="88111" x="3438525" y="48228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F658A67C-BF8B-41D1-81DD-88050FC23223}" type="slidenum">
              <a:rPr lang="en-US" smtClean="0"/>
              <a:pPr/>
              <a:t>4</a:t>
            </a:fld>
            <a:endParaRPr lang="en-US"/>
          </a:p>
        </p:txBody>
      </p:sp>
      <p:pic>
        <p:nvPicPr>
          <p:cNvPr id="6" name="Picture 5"/>
          <p:cNvPicPr>
            <a:picLocks noChangeAspect="1"/>
          </p:cNvPicPr>
          <p:nvPr/>
        </p:nvPicPr>
        <p:blipFill rotWithShape="1">
          <a:blip r:embed="rId2"/>
          <a:srcRect l="2705" r="3192" b="9556"/>
          <a:stretch/>
        </p:blipFill>
        <p:spPr>
          <a:xfrm>
            <a:off x="2717799" y="0"/>
            <a:ext cx="7137401" cy="6376631"/>
          </a:xfrm>
          <a:prstGeom prst="rect">
            <a:avLst/>
          </a:prstGeom>
        </p:spPr>
      </p:pic>
      <p:sp>
        <p:nvSpPr>
          <p:cNvPr id="7" name="Rectangle 6"/>
          <p:cNvSpPr/>
          <p:nvPr/>
        </p:nvSpPr>
        <p:spPr>
          <a:xfrm>
            <a:off x="4289325" y="6473298"/>
            <a:ext cx="4087401" cy="369332"/>
          </a:xfrm>
          <a:prstGeom prst="rect">
            <a:avLst/>
          </a:prstGeom>
        </p:spPr>
        <p:txBody>
          <a:bodyPr wrap="none">
            <a:spAutoFit/>
          </a:bodyPr>
          <a:lstStyle/>
          <a:p>
            <a:r>
              <a:rPr lang="en-US" dirty="0">
                <a:hlinkClick r:id="rId3"/>
              </a:rPr>
              <a:t>http://www.independent.co.uk/news</a:t>
            </a:r>
            <a:r>
              <a:rPr lang="en-US" dirty="0"/>
              <a:t>, 2013</a:t>
            </a:r>
          </a:p>
        </p:txBody>
      </p:sp>
    </p:spTree>
    <p:extLst>
      <p:ext uri="{BB962C8B-B14F-4D97-AF65-F5344CB8AC3E}">
        <p14:creationId xmlns:p14="http://schemas.microsoft.com/office/powerpoint/2010/main" val="1084688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484309" y="1"/>
            <a:ext cx="10018713" cy="1752599"/>
          </a:xfrm>
        </p:spPr>
        <p:txBody>
          <a:bodyPr/>
          <a:lstStyle/>
          <a:p>
            <a:pPr eaLnBrk="1" hangingPunct="1"/>
            <a:r>
              <a:rPr lang="en-US" dirty="0" smtClean="0"/>
              <a:t>Main Points</a:t>
            </a:r>
          </a:p>
        </p:txBody>
      </p:sp>
      <p:sp>
        <p:nvSpPr>
          <p:cNvPr id="32771" name="Content Placeholder 2"/>
          <p:cNvSpPr>
            <a:spLocks noGrp="1"/>
          </p:cNvSpPr>
          <p:nvPr>
            <p:ph idx="1"/>
          </p:nvPr>
        </p:nvSpPr>
        <p:spPr>
          <a:xfrm>
            <a:off x="1484310" y="1333501"/>
            <a:ext cx="10707690" cy="5448298"/>
          </a:xfrm>
        </p:spPr>
        <p:txBody>
          <a:bodyPr vert="horz" lIns="91440" tIns="45720" rIns="91440" bIns="45720" rtlCol="0" anchor="ctr">
            <a:normAutofit/>
          </a:bodyPr>
          <a:lstStyle/>
          <a:p>
            <a:pPr algn="r" rtl="1"/>
            <a:r>
              <a:rPr lang="fa-IR" sz="4400">
                <a:cs typeface="B Nazanin" panose="00000400000000000000" pitchFamily="2" charset="-78"/>
              </a:rPr>
              <a:t>متوسط هزینه ساخت یک بیمارستان 100 تختخوابی 10 میلیارد تومان است. یعنی هر سال 26 بیمارستان 100 تختخوابی</a:t>
            </a:r>
          </a:p>
          <a:p>
            <a:pPr algn="r" rtl="1"/>
            <a:r>
              <a:rPr lang="fa-IR" sz="4400">
                <a:cs typeface="B Nazanin" panose="00000400000000000000" pitchFamily="2" charset="-78"/>
              </a:rPr>
              <a:t>بیشترین آنتی بیوتیک در بیماران سرپایی برای عفونتهای تنفسی تجویز می گردد این در حالی است که بیشتر این عفونتها خودبخود محدود شونده هستند</a:t>
            </a:r>
            <a:endParaRPr lang="en-US" sz="4400">
              <a:cs typeface="B Nazanin" panose="00000400000000000000" pitchFamily="2" charset="-78"/>
            </a:endParaRPr>
          </a:p>
          <a:p>
            <a:pPr algn="r" rtl="1"/>
            <a:endParaRPr lang="en-US" sz="4400">
              <a:cs typeface="B Nazanin" panose="00000400000000000000" pitchFamily="2" charset="-78"/>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a:p>
        </p:txBody>
      </p:sp>
      <p:sp>
        <p:nvSpPr>
          <p:cNvPr id="32772" name="TextBox 3"/>
          <p:cNvSpPr txBox="1">
            <a:spLocks noChangeArrowheads="1"/>
          </p:cNvSpPr>
          <p:nvPr/>
        </p:nvSpPr>
        <p:spPr bwMode="auto">
          <a:xfrm>
            <a:off x="1905000" y="6019801"/>
            <a:ext cx="8305800" cy="646113"/>
          </a:xfrm>
          <a:prstGeom prst="rect">
            <a:avLst/>
          </a:prstGeom>
          <a:noFill/>
          <a:ln w="9525">
            <a:noFill/>
            <a:miter lim="800000"/>
            <a:headEnd/>
            <a:tailEnd/>
          </a:ln>
        </p:spPr>
        <p:txBody>
          <a:bodyPr>
            <a:spAutoFit/>
          </a:bodyPr>
          <a:lstStyle/>
          <a:p>
            <a:r>
              <a:rPr lang="en-US">
                <a:latin typeface="Times New Roman" pitchFamily="18" charset="0"/>
              </a:rPr>
              <a:t>Wise R, Hart T, Cars O, et al. Antimicrobial Resistance is a major threat to public health.</a:t>
            </a:r>
          </a:p>
          <a:p>
            <a:r>
              <a:rPr lang="en-US" i="1">
                <a:latin typeface="Times New Roman" pitchFamily="18" charset="0"/>
              </a:rPr>
              <a:t>BMJ 1998;317:609-10.</a:t>
            </a:r>
            <a:endParaRPr lang="en-US">
              <a:latin typeface="Times New Roman" pitchFamily="18" charset="0"/>
            </a:endParaRPr>
          </a:p>
        </p:txBody>
      </p:sp>
    </p:spTree>
    <p:extLst>
      <p:ext uri="{BB962C8B-B14F-4D97-AF65-F5344CB8AC3E}">
        <p14:creationId xmlns:p14="http://schemas.microsoft.com/office/powerpoint/2010/main" val="39613594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74800" y="5181600"/>
            <a:ext cx="9639300" cy="1219200"/>
          </a:xfrm>
        </p:spPr>
        <p:txBody>
          <a:bodyPr>
            <a:normAutofit/>
          </a:bodyPr>
          <a:lstStyle/>
          <a:p>
            <a:r>
              <a:rPr lang="en-US" dirty="0" smtClean="0"/>
              <a:t>The only thing we can do immediately to monitor resistance is to make better use of available antibiotics</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41</a:t>
            </a:fld>
            <a:endParaRPr lang="en-US"/>
          </a:p>
        </p:txBody>
      </p:sp>
      <p:pic>
        <p:nvPicPr>
          <p:cNvPr id="5122" name="Picture 2" descr="http://www.thinkbigmagazine.com/images/article_pics/problem-free.jpg"/>
          <p:cNvPicPr>
            <a:picLocks noChangeAspect="1" noChangeArrowheads="1"/>
          </p:cNvPicPr>
          <p:nvPr/>
        </p:nvPicPr>
        <p:blipFill>
          <a:blip r:embed="rId3"/>
          <a:srcRect l="1379" t="5600"/>
          <a:stretch>
            <a:fillRect/>
          </a:stretch>
        </p:blipFill>
        <p:spPr bwMode="auto">
          <a:xfrm>
            <a:off x="3505199" y="304800"/>
            <a:ext cx="5648379" cy="4660900"/>
          </a:xfrm>
          <a:prstGeom prst="rect">
            <a:avLst/>
          </a:prstGeom>
          <a:noFill/>
        </p:spPr>
      </p:pic>
    </p:spTree>
    <p:extLst>
      <p:ext uri="{BB962C8B-B14F-4D97-AF65-F5344CB8AC3E}">
        <p14:creationId xmlns:p14="http://schemas.microsoft.com/office/powerpoint/2010/main" val="122493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095473" y="4786322"/>
            <a:ext cx="8321509" cy="923330"/>
          </a:xfrm>
          <a:prstGeom prst="rect">
            <a:avLst/>
          </a:prstGeom>
          <a:noFill/>
        </p:spPr>
        <p:txBody>
          <a:bodyPr wrap="none">
            <a:spAutoFit/>
          </a:bodyPr>
          <a:lstStyle/>
          <a:p>
            <a:pPr algn="ctr" eaLnBrk="0" hangingPunct="0">
              <a:defRPr/>
            </a:pPr>
            <a:r>
              <a:rPr lang="en-US" sz="54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glow rad="228600">
                    <a:srgbClr val="4BACC6">
                      <a:satMod val="175000"/>
                      <a:alpha val="40000"/>
                    </a:srgbClr>
                  </a:glow>
                  <a:outerShdw blurRad="50800" dist="40000" dir="5400000" algn="tl" rotWithShape="0">
                    <a:srgbClr val="000000">
                      <a:shade val="5000"/>
                      <a:satMod val="120000"/>
                      <a:alpha val="33000"/>
                    </a:srgbClr>
                  </a:outerShdw>
                </a:effectLst>
                <a:latin typeface="Book Antiqua"/>
              </a:rPr>
              <a:t>Thanks for your attention</a:t>
            </a:r>
          </a:p>
        </p:txBody>
      </p:sp>
      <p:sp>
        <p:nvSpPr>
          <p:cNvPr id="2" name="Slide Number Placeholder 1"/>
          <p:cNvSpPr>
            <a:spLocks noGrp="1"/>
          </p:cNvSpPr>
          <p:nvPr>
            <p:ph type="sldNum" sz="quarter" idx="12"/>
          </p:nvPr>
        </p:nvSpPr>
        <p:spPr/>
        <p:txBody>
          <a:bodyPr/>
          <a:lstStyle/>
          <a:p>
            <a:pPr>
              <a:defRPr/>
            </a:pPr>
            <a:fld id="{834050FC-4135-4571-B612-D34F7D1664BA}" type="slidenum">
              <a:rPr lang="fa-IR">
                <a:cs typeface="Times New Roman" panose="02020603050405020304" pitchFamily="18" charset="0"/>
              </a:rPr>
              <a:pPr>
                <a:defRPr/>
              </a:pPr>
              <a:t>42</a:t>
            </a:fld>
            <a:endParaRPr lang="en-US"/>
          </a:p>
        </p:txBody>
      </p:sp>
    </p:spTree>
    <p:extLst>
      <p:ext uri="{BB962C8B-B14F-4D97-AF65-F5344CB8AC3E}">
        <p14:creationId xmlns:p14="http://schemas.microsoft.com/office/powerpoint/2010/main" val="2633907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F658A67C-BF8B-41D1-81DD-88050FC23223}" type="slidenum">
              <a:rPr lang="en-US" smtClean="0"/>
              <a:pPr/>
              <a:t>5</a:t>
            </a:fld>
            <a:endParaRPr lang="en-US"/>
          </a:p>
        </p:txBody>
      </p:sp>
      <p:pic>
        <p:nvPicPr>
          <p:cNvPr id="6" name="Picture 5"/>
          <p:cNvPicPr>
            <a:picLocks noChangeAspect="1"/>
          </p:cNvPicPr>
          <p:nvPr/>
        </p:nvPicPr>
        <p:blipFill>
          <a:blip r:embed="rId2"/>
          <a:stretch>
            <a:fillRect/>
          </a:stretch>
        </p:blipFill>
        <p:spPr>
          <a:xfrm>
            <a:off x="1974760" y="5780"/>
            <a:ext cx="8982743" cy="6852220"/>
          </a:xfrm>
          <a:prstGeom prst="rect">
            <a:avLst/>
          </a:prstGeom>
        </p:spPr>
      </p:pic>
      <p:sp>
        <p:nvSpPr>
          <p:cNvPr id="8" name="TextBox 7"/>
          <p:cNvSpPr txBox="1"/>
          <p:nvPr/>
        </p:nvSpPr>
        <p:spPr>
          <a:xfrm>
            <a:off x="2228939" y="307432"/>
            <a:ext cx="8451761" cy="1569660"/>
          </a:xfrm>
          <a:prstGeom prst="rect">
            <a:avLst/>
          </a:prstGeom>
          <a:noFill/>
          <a:ln w="28575">
            <a:solidFill>
              <a:srgbClr val="FF0000"/>
            </a:solidFill>
            <a:prstDash val="dash"/>
          </a:ln>
        </p:spPr>
        <p:txBody>
          <a:bodyPr wrap="square" rtlCol="0">
            <a:spAutoFit/>
          </a:bodyPr>
          <a:lstStyle/>
          <a:p>
            <a:endParaRPr lang="en-US" sz="9600" dirty="0"/>
          </a:p>
        </p:txBody>
      </p:sp>
    </p:spTree>
    <p:extLst>
      <p:ext uri="{BB962C8B-B14F-4D97-AF65-F5344CB8AC3E}">
        <p14:creationId xmlns:p14="http://schemas.microsoft.com/office/powerpoint/2010/main" val="1871872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extLst mod="1">
    <p:ext uri="{3A86A75C-4F4B-4683-9AE1-C65F6400EC91}">
      <p14:laserTraceLst xmlns:p14="http://schemas.microsoft.com/office/powerpoint/2010/main">
        <p14:tracePtLst>
          <p14:tracePt t="25100" x="500063" y="4946650"/>
          <p14:tracePt t="25327" x="847725" y="5224463"/>
          <p14:tracePt t="25335" x="1581150" y="5562600"/>
          <p14:tracePt t="25343" x="2268538" y="5643563"/>
          <p14:tracePt t="25351" x="2751138" y="5634038"/>
          <p14:tracePt t="25367" x="3268663" y="5491163"/>
          <p14:tracePt t="25383" x="3465513" y="5384800"/>
          <p14:tracePt t="25400" x="3625850" y="5268913"/>
          <p14:tracePt t="25417" x="3803650" y="5143500"/>
          <p14:tracePt t="25434" x="4017963" y="5072063"/>
          <p14:tracePt t="25450" x="4232275" y="5037138"/>
          <p14:tracePt t="25467" x="4633913" y="5000625"/>
          <p14:tracePt t="25484" x="5295900" y="4991100"/>
          <p14:tracePt t="25500" x="6357938" y="4938713"/>
          <p14:tracePt t="25517" x="7062788" y="4545013"/>
          <p14:tracePt t="25534" x="7724775" y="4214813"/>
          <p14:tracePt t="25551" x="8188325" y="3983038"/>
          <p14:tracePt t="25568" x="8429625" y="3803650"/>
          <p14:tracePt t="25584" x="8562975" y="3581400"/>
          <p14:tracePt t="25602" x="8715375" y="3259138"/>
          <p14:tracePt t="25618" x="8732838" y="3133725"/>
          <p14:tracePt t="25635" x="8732838" y="3062288"/>
          <p14:tracePt t="25651" x="8732838" y="2965450"/>
          <p14:tracePt t="25668" x="8705850" y="2894013"/>
          <p14:tracePt t="25685" x="8688388" y="2840038"/>
          <p14:tracePt t="25702" x="8653463" y="2776538"/>
          <p14:tracePt t="25719" x="8562975" y="2670175"/>
          <p14:tracePt t="25735" x="8483600" y="2589213"/>
          <p14:tracePt t="25752" x="8394700" y="2482850"/>
          <p14:tracePt t="25769" x="8313738" y="2411413"/>
          <p14:tracePt t="25785" x="8224838" y="2330450"/>
          <p14:tracePt t="25802" x="8180388" y="2286000"/>
          <p14:tracePt t="25819" x="8134350" y="2259013"/>
          <p14:tracePt t="25836" x="8089900" y="2232025"/>
          <p14:tracePt t="25853" x="8001000" y="2152650"/>
          <p14:tracePt t="25869" x="7902575" y="2071688"/>
          <p14:tracePt t="25886" x="7777163" y="1955800"/>
          <p14:tracePt t="25903" x="7653338" y="1822450"/>
          <p14:tracePt t="25919" x="7545388" y="1670050"/>
          <p14:tracePt t="25936" x="7466013" y="1527175"/>
          <p14:tracePt t="25953" x="7385050" y="1374775"/>
          <p14:tracePt t="25969" x="7296150" y="1187450"/>
          <p14:tracePt t="25986" x="7232650" y="1098550"/>
          <p14:tracePt t="26003" x="7170738" y="1009650"/>
          <p14:tracePt t="26020" x="7089775" y="946150"/>
          <p14:tracePt t="26036" x="7027863" y="884238"/>
          <p14:tracePt t="26053" x="6991350" y="857250"/>
          <p14:tracePt t="26071" x="6938963" y="830263"/>
          <p14:tracePt t="26087" x="6894513" y="812800"/>
          <p14:tracePt t="26104" x="6858000" y="795338"/>
          <p14:tracePt t="26120" x="6813550" y="758825"/>
          <p14:tracePt t="26137" x="6732588" y="714375"/>
          <p14:tracePt t="26154" x="6661150" y="660400"/>
          <p14:tracePt t="26170" x="6581775" y="615950"/>
          <p14:tracePt t="26187" x="6510338" y="571500"/>
          <p14:tracePt t="26204" x="6456363" y="544513"/>
          <p14:tracePt t="26221" x="6411913" y="527050"/>
          <p14:tracePt t="26238" x="6402388" y="527050"/>
          <p14:tracePt t="26291" x="6411913" y="536575"/>
          <p14:tracePt t="26299" x="6429375" y="544513"/>
          <p14:tracePt t="26307" x="6438900" y="571500"/>
          <p14:tracePt t="26321" x="6456363" y="581025"/>
          <p14:tracePt t="26338" x="6483350" y="598488"/>
          <p14:tracePt t="26355" x="6527800" y="615950"/>
          <p14:tracePt t="26372" x="6562725" y="633413"/>
          <p14:tracePt t="26389" x="6599238" y="642938"/>
          <p14:tracePt t="26405" x="6653213" y="669925"/>
          <p14:tracePt t="26422" x="6715125" y="696913"/>
          <p14:tracePt t="26440" x="6786563" y="731838"/>
          <p14:tracePt t="26455" x="6823075" y="750888"/>
          <p14:tracePt t="26472" x="6848475" y="758825"/>
          <p14:tracePt t="26489" x="6867525" y="768350"/>
          <p14:tracePt t="26506" x="6911975" y="776288"/>
          <p14:tracePt t="26522" x="6938963" y="776288"/>
          <p14:tracePt t="26539" x="6956425" y="776288"/>
          <p14:tracePt t="26556" x="6965950" y="776288"/>
          <p14:tracePt t="26573" x="6973888" y="776288"/>
          <p14:tracePt t="26589" x="7010400" y="776288"/>
          <p14:tracePt t="26606" x="7062788" y="768350"/>
          <p14:tracePt t="26623" x="7108825" y="758825"/>
          <p14:tracePt t="26640" x="7134225" y="758825"/>
          <p14:tracePt t="26656" x="7143750" y="750888"/>
          <p14:tracePt t="26673" x="7153275" y="741363"/>
          <p14:tracePt t="26690" x="7161213" y="731838"/>
          <p14:tracePt t="26707" x="7180263" y="714375"/>
          <p14:tracePt t="26724" x="7205663" y="704850"/>
          <p14:tracePt t="26740" x="7242175" y="679450"/>
          <p14:tracePt t="26757" x="7269163" y="633413"/>
          <p14:tracePt t="26774" x="7286625" y="615950"/>
          <p14:tracePt t="26791" x="7313613" y="588963"/>
          <p14:tracePt t="26808" x="7323138" y="561975"/>
          <p14:tracePt t="26824" x="7348538" y="536575"/>
          <p14:tracePt t="26841" x="7367588" y="500063"/>
          <p14:tracePt t="26858" x="7385050" y="473075"/>
          <p14:tracePt t="26874" x="7394575" y="428625"/>
          <p14:tracePt t="26891" x="7412038" y="393700"/>
          <p14:tracePt t="26908" x="7419975" y="357188"/>
          <p14:tracePt t="26926" x="7429500" y="322263"/>
          <p14:tracePt t="26941" x="7429500" y="295275"/>
          <p14:tracePt t="26958" x="7429500" y="258763"/>
          <p14:tracePt t="26975" x="7419975" y="204788"/>
          <p14:tracePt t="26992" x="7412038" y="169863"/>
          <p14:tracePt t="27008" x="7394575" y="142875"/>
          <p14:tracePt t="27025" x="7385050" y="133350"/>
          <p14:tracePt t="27042" x="7375525" y="125413"/>
          <p14:tracePt t="27059" x="7358063" y="107950"/>
          <p14:tracePt t="27075" x="7348538" y="107950"/>
          <p14:tracePt t="27092" x="7331075" y="107950"/>
          <p14:tracePt t="27109" x="7304088" y="107950"/>
          <p14:tracePt t="27126" x="7269163" y="107950"/>
          <p14:tracePt t="27142" x="7215188" y="107950"/>
          <p14:tracePt t="27159" x="7153275" y="125413"/>
          <p14:tracePt t="27162" x="7116763" y="133350"/>
          <p14:tracePt t="27176" x="7018338" y="142875"/>
          <p14:tracePt t="27193" x="6929438" y="179388"/>
          <p14:tracePt t="27209" x="6840538" y="223838"/>
          <p14:tracePt t="27226" x="6786563" y="250825"/>
          <p14:tracePt t="27243" x="6742113" y="268288"/>
          <p14:tracePt t="27260" x="6697663" y="303213"/>
          <p14:tracePt t="27277" x="6616700" y="347663"/>
          <p14:tracePt t="27293" x="6554788" y="384175"/>
          <p14:tracePt t="27310" x="6500813" y="419100"/>
          <p14:tracePt t="27327" x="6446838" y="465138"/>
          <p14:tracePt t="27343" x="6402388" y="482600"/>
          <p14:tracePt t="27360" x="6357938" y="500063"/>
          <p14:tracePt t="27377" x="6330950" y="517525"/>
          <p14:tracePt t="27394" x="6296025" y="527050"/>
          <p14:tracePt t="27411" x="6242050" y="561975"/>
          <p14:tracePt t="27427" x="6205538" y="588963"/>
          <p14:tracePt t="27444" x="6188075" y="615950"/>
          <p14:tracePt t="27461" x="6180138" y="660400"/>
          <p14:tracePt t="27478" x="6161088" y="696913"/>
          <p14:tracePt t="27495" x="6161088" y="723900"/>
          <p14:tracePt t="27511" x="6153150" y="741363"/>
          <p14:tracePt t="27528" x="6153150" y="750888"/>
          <p14:tracePt t="27545" x="6153150" y="768350"/>
          <p14:tracePt t="27561" x="6180138" y="776288"/>
          <p14:tracePt t="27578" x="6215063" y="785813"/>
          <p14:tracePt t="27595" x="6276975" y="812800"/>
          <p14:tracePt t="27611" x="6348413" y="822325"/>
          <p14:tracePt t="27628" x="6429375" y="857250"/>
          <p14:tracePt t="27645" x="6572250" y="884238"/>
          <p14:tracePt t="27662" x="6670675" y="893763"/>
          <p14:tracePt t="27678" x="6742113" y="893763"/>
          <p14:tracePt t="27695" x="6831013" y="884238"/>
          <p14:tracePt t="27712" x="6919913" y="866775"/>
          <p14:tracePt t="27729" x="7018338" y="839788"/>
          <p14:tracePt t="27746" x="7099300" y="822325"/>
          <p14:tracePt t="27764" x="7197725" y="776288"/>
          <p14:tracePt t="27779" x="7259638" y="741363"/>
          <p14:tracePt t="27796" x="7304088" y="723900"/>
          <p14:tracePt t="27813" x="7331075" y="704850"/>
          <p14:tracePt t="27829" x="7340600" y="696913"/>
          <p14:tracePt t="27846" x="7348538" y="687388"/>
          <p14:tracePt t="27863" x="7375525" y="669925"/>
          <p14:tracePt t="27880" x="7394575" y="660400"/>
          <p14:tracePt t="27897" x="7419975" y="633413"/>
          <p14:tracePt t="27913" x="7439025" y="615950"/>
          <p14:tracePt t="27930" x="7446963" y="6080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658A67C-BF8B-41D1-81DD-88050FC23223}" type="slidenum">
              <a:rPr lang="en-US" smtClean="0"/>
              <a:pPr/>
              <a:t>6</a:t>
            </a:fld>
            <a:endParaRPr lang="en-US"/>
          </a:p>
        </p:txBody>
      </p:sp>
      <p:pic>
        <p:nvPicPr>
          <p:cNvPr id="5" name="Picture 4"/>
          <p:cNvPicPr>
            <a:picLocks noChangeAspect="1"/>
          </p:cNvPicPr>
          <p:nvPr/>
        </p:nvPicPr>
        <p:blipFill>
          <a:blip r:embed="rId2"/>
          <a:stretch>
            <a:fillRect/>
          </a:stretch>
        </p:blipFill>
        <p:spPr>
          <a:xfrm>
            <a:off x="1733008" y="0"/>
            <a:ext cx="8733692" cy="6858000"/>
          </a:xfrm>
          <a:prstGeom prst="rect">
            <a:avLst/>
          </a:prstGeom>
        </p:spPr>
      </p:pic>
    </p:spTree>
    <p:extLst>
      <p:ext uri="{BB962C8B-B14F-4D97-AF65-F5344CB8AC3E}">
        <p14:creationId xmlns:p14="http://schemas.microsoft.com/office/powerpoint/2010/main" val="2050294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3A86A75C-4F4B-4683-9AE1-C65F6400EC91}">
      <p14:laserTraceLst xmlns:p14="http://schemas.microsoft.com/office/powerpoint/2010/main">
        <p14:tracePtLst>
          <p14:tracePt t="1039" x="7429500" y="608013"/>
          <p14:tracePt t="1046" x="7394575" y="608013"/>
          <p14:tracePt t="1054" x="7323138" y="608013"/>
          <p14:tracePt t="1066" x="7224713" y="615950"/>
          <p14:tracePt t="1083" x="7010400" y="625475"/>
          <p14:tracePt t="1100" x="6831013" y="660400"/>
          <p14:tracePt t="1117" x="6653213" y="741363"/>
          <p14:tracePt t="1119" x="6581775" y="776288"/>
          <p14:tracePt t="1133" x="6491288" y="847725"/>
          <p14:tracePt t="1150" x="6429375" y="893763"/>
          <p14:tracePt t="1167" x="6313488" y="946150"/>
          <p14:tracePt t="1184" x="6126163" y="1027113"/>
          <p14:tracePt t="1200" x="5902325" y="1125538"/>
          <p14:tracePt t="1217" x="5680075" y="1187450"/>
          <p14:tracePt t="1234" x="5259388" y="1258888"/>
          <p14:tracePt t="1250" x="5000625" y="1339850"/>
          <p14:tracePt t="1267" x="4830763" y="1401763"/>
          <p14:tracePt t="1284" x="4660900" y="1446213"/>
          <p14:tracePt t="1301" x="4473575" y="1446213"/>
          <p14:tracePt t="1318" x="4241800" y="1446213"/>
          <p14:tracePt t="1334" x="3973513" y="1473200"/>
          <p14:tracePt t="1351" x="3679825" y="1544638"/>
          <p14:tracePt t="1368" x="3375025" y="1704975"/>
          <p14:tracePt t="1384" x="3214688" y="1741488"/>
          <p14:tracePt t="1401" x="3098800" y="1768475"/>
          <p14:tracePt t="1418" x="2990850" y="1822450"/>
          <p14:tracePt t="1435" x="2884488" y="1874838"/>
          <p14:tracePt t="1452" x="2786063" y="1938338"/>
          <p14:tracePt t="1468" x="2670175" y="2017713"/>
          <p14:tracePt t="1485" x="2517775" y="2125663"/>
          <p14:tracePt t="1502" x="2347913" y="2251075"/>
          <p14:tracePt t="1518" x="2268538" y="2303463"/>
          <p14:tracePt t="1535" x="2187575" y="2347913"/>
          <p14:tracePt t="1552" x="2081213" y="2411413"/>
          <p14:tracePt t="1569" x="1973263" y="2536825"/>
          <p14:tracePt t="1585" x="1884363" y="2670175"/>
          <p14:tracePt t="1602" x="1785938" y="2884488"/>
          <p14:tracePt t="1619" x="1714500" y="3017838"/>
          <p14:tracePt t="1636" x="1679575" y="3125788"/>
          <p14:tracePt t="1653" x="1652588" y="3205163"/>
          <p14:tracePt t="1670" x="1633538" y="3259138"/>
          <p14:tracePt t="1686" x="1616075" y="3340100"/>
          <p14:tracePt t="1703" x="1598613" y="3465513"/>
          <p14:tracePt t="1720" x="1589088" y="3536950"/>
          <p14:tracePt t="1736" x="1589088" y="3571875"/>
          <p14:tracePt t="1753" x="1589088" y="3608388"/>
          <p14:tracePt t="1770" x="1608138" y="3625850"/>
          <p14:tracePt t="1787" x="1625600" y="3643313"/>
          <p14:tracePt t="1803" x="1633538" y="3652838"/>
          <p14:tracePt t="1820" x="1643063" y="3660775"/>
          <p14:tracePt t="1837" x="1660525" y="3705225"/>
          <p14:tracePt t="1855" x="1697038" y="3768725"/>
          <p14:tracePt t="1870" x="1724025" y="3813175"/>
          <p14:tracePt t="1887" x="1731963" y="3848100"/>
          <p14:tracePt t="1904" x="1741488" y="3867150"/>
          <p14:tracePt t="1921" x="1751013" y="3867150"/>
          <p14:tracePt t="1971" x="1751013" y="3875088"/>
          <p14:tracePt t="1995" x="1768475" y="3875088"/>
          <p14:tracePt t="2011" x="1776413" y="3894138"/>
          <p14:tracePt t="2019" x="1795463" y="3894138"/>
          <p14:tracePt t="2026" x="1803400" y="3911600"/>
          <p14:tracePt t="2038" x="1812925" y="3919538"/>
          <p14:tracePt t="2055" x="1839913" y="3938588"/>
          <p14:tracePt t="2071" x="1847850" y="3938588"/>
          <p14:tracePt t="2190" x="1847850" y="3929063"/>
          <p14:tracePt t="2559" x="1847850" y="3902075"/>
          <p14:tracePt t="2567" x="1847850" y="3867150"/>
          <p14:tracePt t="2576" x="1847850" y="3830638"/>
          <p14:tracePt t="2591" x="1847850" y="3732213"/>
          <p14:tracePt t="2608" x="1847850" y="3616325"/>
          <p14:tracePt t="2624" x="1866900" y="3465513"/>
          <p14:tracePt t="2641" x="1884363" y="3330575"/>
          <p14:tracePt t="2658" x="1901825" y="3197225"/>
          <p14:tracePt t="2675" x="1911350" y="3062288"/>
          <p14:tracePt t="2691" x="1919288" y="2965450"/>
          <p14:tracePt t="2708" x="1965325" y="2847975"/>
          <p14:tracePt t="2725" x="2009775" y="2751138"/>
          <p14:tracePt t="2742" x="2098675" y="2643188"/>
          <p14:tracePt t="2758" x="2286000" y="2455863"/>
          <p14:tracePt t="2775" x="2500313" y="2276475"/>
          <p14:tracePt t="2792" x="2633663" y="2152650"/>
          <p14:tracePt t="2809" x="2705100" y="2071688"/>
          <p14:tracePt t="2826" x="2751138" y="1990725"/>
          <p14:tracePt t="2842" x="2786063" y="1946275"/>
          <p14:tracePt t="2859" x="2830513" y="1884363"/>
          <p14:tracePt t="2876" x="2894013" y="1830388"/>
          <p14:tracePt t="2892" x="2982913" y="1812925"/>
          <p14:tracePt t="2909" x="3081338" y="1803400"/>
          <p14:tracePt t="2926" x="3224213" y="1768475"/>
          <p14:tracePt t="2943" x="3348038" y="1697038"/>
          <p14:tracePt t="2960" x="3455988" y="1625600"/>
          <p14:tracePt t="2976" x="3544888" y="1554163"/>
          <p14:tracePt t="2993" x="3608388" y="1500188"/>
          <p14:tracePt t="3010" x="3643313" y="1465263"/>
          <p14:tracePt t="3027" x="3660775" y="1438275"/>
          <p14:tracePt t="3043" x="3660775" y="1419225"/>
          <p14:tracePt t="3061" x="3643313" y="1347788"/>
          <p14:tracePt t="3077" x="3608388" y="1285875"/>
          <p14:tracePt t="3094" x="3581400" y="1241425"/>
          <p14:tracePt t="3110" x="3562350" y="1214438"/>
          <p14:tracePt t="3127" x="3554413" y="1204913"/>
          <p14:tracePt t="3155" x="3571875" y="1204913"/>
          <p14:tracePt t="3163" x="3589338" y="1196975"/>
          <p14:tracePt t="3177" x="3616325" y="1187450"/>
          <p14:tracePt t="3194" x="3786188" y="1169988"/>
          <p14:tracePt t="3211" x="3919538" y="1152525"/>
          <p14:tracePt t="3228" x="3990975" y="1143000"/>
          <p14:tracePt t="3244" x="4017963" y="1125538"/>
          <p14:tracePt t="3278" x="4017963" y="1116013"/>
          <p14:tracePt t="3295" x="4017963" y="1098550"/>
          <p14:tracePt t="3311" x="4000500" y="1089025"/>
          <p14:tracePt t="3328" x="3990975" y="1081088"/>
          <p14:tracePt t="3345" x="3983038" y="1071563"/>
          <p14:tracePt t="3378" x="3973513" y="1071563"/>
          <p14:tracePt t="3395" x="3965575" y="1071563"/>
          <p14:tracePt t="4119" x="3956050" y="1089025"/>
          <p14:tracePt t="4127" x="3929063" y="1169988"/>
          <p14:tracePt t="4135" x="3894138" y="1241425"/>
          <p14:tracePt t="4149" x="3830638" y="1465263"/>
          <p14:tracePt t="4166" x="3751263" y="1785938"/>
          <p14:tracePt t="4183" x="3608388" y="2224088"/>
          <p14:tracePt t="4199" x="3465513" y="2562225"/>
          <p14:tracePt t="4216" x="3375025" y="2822575"/>
          <p14:tracePt t="4233" x="3313113" y="3017838"/>
          <p14:tracePt t="4250" x="3295650" y="3170238"/>
          <p14:tracePt t="4267" x="3241675" y="3357563"/>
          <p14:tracePt t="4283" x="3241675" y="3411538"/>
          <p14:tracePt t="4300" x="3224213" y="3429000"/>
          <p14:tracePt t="4317" x="3205163" y="3446463"/>
          <p14:tracePt t="4333" x="3187700" y="3446463"/>
          <p14:tracePt t="4350" x="3160713" y="3465513"/>
          <p14:tracePt t="4367" x="3133725" y="3473450"/>
          <p14:tracePt t="4384" x="3098800" y="3517900"/>
          <p14:tracePt t="4401" x="3009900" y="3643313"/>
          <p14:tracePt t="4417" x="2911475" y="3786188"/>
          <p14:tracePt t="4434" x="2795588" y="3973513"/>
          <p14:tracePt t="4451" x="2670175" y="4125913"/>
          <p14:tracePt t="4468" x="2581275" y="4205288"/>
          <p14:tracePt t="4484" x="2536825" y="4232275"/>
          <p14:tracePt t="4501" x="2517775" y="4241800"/>
          <p14:tracePt t="4518" x="2509838" y="4241800"/>
          <p14:tracePt t="4534" x="2490788" y="4241800"/>
          <p14:tracePt t="4551" x="2446338" y="4232275"/>
          <p14:tracePt t="4568" x="2401888" y="4232275"/>
          <p14:tracePt t="4585" x="2347913" y="4232275"/>
          <p14:tracePt t="4601" x="2259013" y="4232275"/>
          <p14:tracePt t="4618" x="2108200" y="4205288"/>
          <p14:tracePt t="4635" x="2009775" y="4170363"/>
          <p14:tracePt t="4652" x="1919288" y="4116388"/>
          <p14:tracePt t="4668" x="1751013" y="4027488"/>
          <p14:tracePt t="4685" x="1562100" y="3938588"/>
          <p14:tracePt t="4702" x="1347788" y="3867150"/>
          <p14:tracePt t="4719" x="1143000" y="3786188"/>
          <p14:tracePt t="4736" x="955675" y="3687763"/>
          <p14:tracePt t="4753" x="704850" y="3562350"/>
          <p14:tracePt t="4769" x="581025" y="3482975"/>
          <p14:tracePt t="4786" x="536575" y="3438525"/>
          <p14:tracePt t="4802" x="509588" y="3411538"/>
          <p14:tracePt t="4819" x="490538" y="3394075"/>
          <p14:tracePt t="4836" x="482600" y="3375025"/>
          <p14:tracePt t="4853" x="473075" y="3348038"/>
          <p14:tracePt t="4870" x="465138" y="3330575"/>
          <p14:tracePt t="4886" x="446088" y="3295650"/>
          <p14:tracePt t="4903" x="446088" y="3251200"/>
          <p14:tracePt t="4920" x="446088" y="3241675"/>
          <p14:tracePt t="4937" x="446088" y="3224213"/>
          <p14:tracePt t="5175" x="455613" y="3224213"/>
          <p14:tracePt t="5191" x="473075" y="3224213"/>
          <p14:tracePt t="5199" x="500063" y="3214688"/>
          <p14:tracePt t="5207" x="517525" y="3205163"/>
          <p14:tracePt t="5221" x="544513" y="3205163"/>
          <p14:tracePt t="5239" x="625475" y="3179763"/>
          <p14:tracePt t="5255" x="704850" y="3170238"/>
          <p14:tracePt t="5272" x="758825" y="3152775"/>
          <p14:tracePt t="5288" x="812800" y="3143250"/>
          <p14:tracePt t="5305" x="866775" y="3143250"/>
          <p14:tracePt t="5322" x="901700" y="3133725"/>
          <p14:tracePt t="5339" x="911225" y="3125788"/>
          <p14:tracePt t="5355" x="946150" y="3116263"/>
          <p14:tracePt t="5372" x="973138" y="3108325"/>
          <p14:tracePt t="5389" x="1009650" y="3108325"/>
          <p14:tracePt t="5406" x="1062038" y="3108325"/>
          <p14:tracePt t="5422" x="1116013" y="3108325"/>
          <p14:tracePt t="5439" x="1169988" y="3125788"/>
          <p14:tracePt t="5457" x="1231900" y="3133725"/>
          <p14:tracePt t="5473" x="1268413" y="3143250"/>
          <p14:tracePt t="5489" x="1322388" y="3152775"/>
          <p14:tracePt t="5506" x="1384300" y="3160713"/>
          <p14:tracePt t="5523" x="1428750" y="3170238"/>
          <p14:tracePt t="5540" x="1473200" y="3179763"/>
          <p14:tracePt t="5556" x="1527175" y="3197225"/>
          <p14:tracePt t="5573" x="1608138" y="3214688"/>
          <p14:tracePt t="5590" x="1704975" y="3241675"/>
          <p14:tracePt t="5607" x="1741488" y="3251200"/>
          <p14:tracePt t="5623" x="1822450" y="3259138"/>
          <p14:tracePt t="5640" x="1938338" y="3276600"/>
          <p14:tracePt t="5657" x="2081213" y="3286125"/>
          <p14:tracePt t="5674" x="2232025" y="3268663"/>
          <p14:tracePt t="5690" x="2357438" y="3241675"/>
          <p14:tracePt t="5707" x="2490788" y="3224213"/>
          <p14:tracePt t="5724" x="2705100" y="3205163"/>
          <p14:tracePt t="5741" x="2830513" y="3224213"/>
          <p14:tracePt t="5757" x="2919413" y="3232150"/>
          <p14:tracePt t="5774" x="2973388" y="3241675"/>
          <p14:tracePt t="5791" x="3009900" y="3232150"/>
          <p14:tracePt t="5808" x="3027363" y="3205163"/>
          <p14:tracePt t="5825" x="3036888" y="3160713"/>
          <p14:tracePt t="5841" x="3036888" y="3071813"/>
          <p14:tracePt t="5858" x="3017838" y="3017838"/>
          <p14:tracePt t="5875" x="3009900" y="2965450"/>
          <p14:tracePt t="5891" x="2965450" y="2894013"/>
          <p14:tracePt t="5908" x="2884488" y="2803525"/>
          <p14:tracePt t="5925" x="2751138" y="2697163"/>
          <p14:tracePt t="5942" x="2536825" y="2536825"/>
          <p14:tracePt t="5959" x="2259013" y="2366963"/>
          <p14:tracePt t="5975" x="2152650" y="2295525"/>
          <p14:tracePt t="5992" x="2044700" y="2232025"/>
          <p14:tracePt t="6009" x="1938338" y="2179638"/>
          <p14:tracePt t="6026" x="1847850" y="2125663"/>
          <p14:tracePt t="6042" x="1741488" y="2081213"/>
          <p14:tracePt t="6059" x="1616075" y="2027238"/>
          <p14:tracePt t="6077" x="1357313" y="1938338"/>
          <p14:tracePt t="6093" x="1187450" y="1911350"/>
          <p14:tracePt t="6109" x="1017588" y="1911350"/>
          <p14:tracePt t="6126" x="874713" y="1919288"/>
          <p14:tracePt t="6143" x="731838" y="1982788"/>
          <p14:tracePt t="6160" x="615950" y="2044700"/>
          <p14:tracePt t="6176" x="509588" y="2098675"/>
          <p14:tracePt t="6193" x="419100" y="2160588"/>
          <p14:tracePt t="6210" x="303213" y="2295525"/>
          <p14:tracePt t="6227" x="250825" y="2366963"/>
          <p14:tracePt t="6243" x="214313" y="2428875"/>
          <p14:tracePt t="6260" x="204788" y="2473325"/>
          <p14:tracePt t="6277" x="204788" y="2517775"/>
          <p14:tracePt t="6294" x="231775" y="2581275"/>
          <p14:tracePt t="6311" x="312738" y="2670175"/>
          <p14:tracePt t="6327" x="374650" y="2751138"/>
          <p14:tracePt t="6344" x="438150" y="2813050"/>
          <p14:tracePt t="6361" x="482600" y="2867025"/>
          <p14:tracePt t="6377" x="490538" y="2874963"/>
          <p14:tracePt t="6789" x="500063" y="2874963"/>
          <p14:tracePt t="6805" x="544513" y="2894013"/>
          <p14:tracePt t="6813" x="625475" y="2919413"/>
          <p14:tracePt t="6821" x="723900" y="2938463"/>
          <p14:tracePt t="6830" x="830263" y="2955925"/>
          <p14:tracePt t="6846" x="1044575" y="2965450"/>
          <p14:tracePt t="6863" x="1223963" y="2973388"/>
          <p14:tracePt t="6880" x="1384300" y="2973388"/>
          <p14:tracePt t="6897" x="1581150" y="2973388"/>
          <p14:tracePt t="6914" x="1830388" y="2973388"/>
          <p14:tracePt t="6931" x="2179638" y="3027363"/>
          <p14:tracePt t="6947" x="2347913" y="3054350"/>
          <p14:tracePt t="6964" x="2473325" y="3071813"/>
          <p14:tracePt t="6980" x="2500313" y="3081338"/>
          <p14:tracePt t="7014" x="2490788" y="3081338"/>
          <p14:tracePt t="7031" x="2295525" y="3062288"/>
          <p14:tracePt t="7048" x="2000250" y="3054350"/>
          <p14:tracePt t="7064" x="1581150" y="3179763"/>
          <p14:tracePt t="7081" x="1446213" y="3232150"/>
          <p14:tracePt t="7098" x="1428750" y="3241675"/>
          <p14:tracePt t="7135" x="1438275" y="3251200"/>
          <p14:tracePt t="7149" x="1473200" y="3251200"/>
          <p14:tracePt t="7165" x="1509713" y="3251200"/>
          <p14:tracePt t="7182" x="1517650" y="3251200"/>
          <p14:tracePt t="7198" x="1527175" y="3241675"/>
          <p14:tracePt t="7215" x="1536700" y="3224213"/>
          <p14:tracePt t="8395" x="1598613" y="3259138"/>
          <p14:tracePt t="8403" x="1714500" y="3322638"/>
          <p14:tracePt t="8411" x="1893888" y="3402013"/>
          <p14:tracePt t="8422" x="2089150" y="3465513"/>
          <p14:tracePt t="8438" x="2411413" y="3581400"/>
          <p14:tracePt t="8455" x="2670175" y="3633788"/>
          <p14:tracePt t="8472" x="2894013" y="3608388"/>
          <p14:tracePt t="8489" x="3197225" y="3527425"/>
          <p14:tracePt t="8505" x="3348038" y="3465513"/>
          <p14:tracePt t="8522" x="3465513" y="3429000"/>
          <p14:tracePt t="8539" x="3581400" y="3394075"/>
          <p14:tracePt t="8556" x="3679825" y="3348038"/>
          <p14:tracePt t="8572" x="3776663" y="3330575"/>
          <p14:tracePt t="8589" x="3875088" y="3313113"/>
          <p14:tracePt t="8606" x="3973513" y="3303588"/>
          <p14:tracePt t="8608" x="4017963" y="3295650"/>
          <p14:tracePt t="8623" x="4125913" y="3276600"/>
          <p14:tracePt t="8639" x="4187825" y="3268663"/>
          <p14:tracePt t="8656" x="4251325" y="3268663"/>
          <p14:tracePt t="8673" x="4322763" y="3268663"/>
          <p14:tracePt t="8690" x="4411663" y="3286125"/>
          <p14:tracePt t="8706" x="4473575" y="3295650"/>
          <p14:tracePt t="8723" x="4500563" y="3303588"/>
          <p14:tracePt t="8740" x="4518025" y="3313113"/>
          <p14:tracePt t="8835" x="4491038" y="3295650"/>
          <p14:tracePt t="8843" x="4473575" y="3286125"/>
          <p14:tracePt t="8849" x="4456113" y="3276600"/>
          <p14:tracePt t="8858" x="4429125" y="3259138"/>
          <p14:tracePt t="8874" x="4348163" y="3214688"/>
          <p14:tracePt t="8891" x="4268788" y="3160713"/>
          <p14:tracePt t="8907" x="4160838" y="3098800"/>
          <p14:tracePt t="8924" x="4027488" y="3054350"/>
          <p14:tracePt t="8941" x="3894138" y="3000375"/>
          <p14:tracePt t="8957" x="3776663" y="2946400"/>
          <p14:tracePt t="8975" x="3670300" y="2874963"/>
          <p14:tracePt t="8991" x="3633788" y="2830513"/>
          <p14:tracePt t="9008" x="3616325" y="2795588"/>
          <p14:tracePt t="9025" x="3598863" y="2751138"/>
          <p14:tracePt t="9042" x="3598863" y="2714625"/>
          <p14:tracePt t="9058" x="3598863" y="2679700"/>
          <p14:tracePt t="9075" x="3598863" y="2633663"/>
          <p14:tracePt t="9092" x="3598863" y="2581275"/>
          <p14:tracePt t="9109" x="3589338" y="2517775"/>
          <p14:tracePt t="9125" x="3581400" y="2490788"/>
          <p14:tracePt t="9142" x="3571875" y="2473325"/>
          <p14:tracePt t="9219" x="3571875" y="2482850"/>
          <p14:tracePt t="9227" x="3562350" y="2482850"/>
          <p14:tracePt t="9233" x="3562350" y="2490788"/>
          <p14:tracePt t="9242" x="3562350" y="2500313"/>
          <p14:tracePt t="9259" x="3544888" y="2509838"/>
          <p14:tracePt t="9276" x="3536950" y="2536825"/>
          <p14:tracePt t="9293" x="3527425" y="2581275"/>
          <p14:tracePt t="9309" x="3509963" y="2670175"/>
          <p14:tracePt t="9327" x="3482975" y="2874963"/>
          <p14:tracePt t="9343" x="3465513" y="3017838"/>
          <p14:tracePt t="9360" x="3446463" y="3108325"/>
          <p14:tracePt t="9377" x="3438525" y="3160713"/>
          <p14:tracePt t="9393" x="3429000" y="3187700"/>
          <p14:tracePt t="9410" x="3429000" y="3197225"/>
          <p14:tracePt t="9539" x="3438525" y="3197225"/>
          <p14:tracePt t="9547" x="3438525" y="3205163"/>
          <p14:tracePt t="9587" x="3446463" y="3205163"/>
          <p14:tracePt t="9601" x="3455988" y="3205163"/>
          <p14:tracePt t="9617" x="3473450" y="3205163"/>
          <p14:tracePt t="9625" x="3500438" y="3205163"/>
          <p14:tracePt t="9633" x="3517900" y="3205163"/>
          <p14:tracePt t="9645" x="3554413" y="3205163"/>
          <p14:tracePt t="9661" x="3660775" y="3224213"/>
          <p14:tracePt t="9678" x="3822700" y="3241675"/>
          <p14:tracePt t="9695" x="4133850" y="3268663"/>
          <p14:tracePt t="9712" x="4313238" y="3286125"/>
          <p14:tracePt t="9728" x="4456113" y="3295650"/>
          <p14:tracePt t="9745" x="4527550" y="3303588"/>
          <p14:tracePt t="9762" x="4581525" y="3303588"/>
          <p14:tracePt t="9779" x="4589463" y="3303588"/>
          <p14:tracePt t="11443" x="4598988" y="3303588"/>
          <p14:tracePt t="11601" x="4608513" y="3303588"/>
          <p14:tracePt t="11921" x="4616450" y="3303588"/>
          <p14:tracePt t="13519" x="4616450" y="3295650"/>
          <p14:tracePt t="14821" x="4616450" y="328612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949688" y="1"/>
            <a:ext cx="6817556" cy="2207623"/>
          </a:xfrm>
          <a:prstGeom prst="rect">
            <a:avLst/>
          </a:prstGeom>
        </p:spPr>
      </p:pic>
      <p:pic>
        <p:nvPicPr>
          <p:cNvPr id="5" name="Picture 4"/>
          <p:cNvPicPr>
            <a:picLocks noChangeAspect="1"/>
          </p:cNvPicPr>
          <p:nvPr/>
        </p:nvPicPr>
        <p:blipFill>
          <a:blip r:embed="rId3"/>
          <a:stretch>
            <a:fillRect/>
          </a:stretch>
        </p:blipFill>
        <p:spPr>
          <a:xfrm>
            <a:off x="3216207" y="2705442"/>
            <a:ext cx="6284518" cy="2863791"/>
          </a:xfrm>
          <a:prstGeom prst="rect">
            <a:avLst/>
          </a:prstGeom>
        </p:spPr>
      </p:pic>
    </p:spTree>
    <p:extLst>
      <p:ext uri="{BB962C8B-B14F-4D97-AF65-F5344CB8AC3E}">
        <p14:creationId xmlns:p14="http://schemas.microsoft.com/office/powerpoint/2010/main" val="1214136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3A86A75C-4F4B-4683-9AE1-C65F6400EC91}">
      <p14:laserTraceLst xmlns:p14="http://schemas.microsoft.com/office/powerpoint/2010/main">
        <p14:tracePtLst>
          <p14:tracePt t="1409" x="4608513" y="3313113"/>
          <p14:tracePt t="1426" x="4554538" y="3419475"/>
          <p14:tracePt t="1442" x="4491038" y="3500438"/>
          <p14:tracePt t="1457" x="4357688" y="3554413"/>
          <p14:tracePt t="1473" x="4214813" y="3562350"/>
          <p14:tracePt t="1489" x="4037013" y="3544888"/>
          <p14:tracePt t="1505" x="3724275" y="3446463"/>
          <p14:tracePt t="1521" x="3411538" y="3313113"/>
          <p14:tracePt t="1537" x="3241675" y="3197225"/>
          <p14:tracePt t="1558" x="3187700" y="2955925"/>
          <p14:tracePt t="1574" x="3241675" y="2724150"/>
          <p14:tracePt t="1590" x="3419475" y="2374900"/>
          <p14:tracePt t="1606" x="3643313" y="2098675"/>
          <p14:tracePt t="1646" x="4133850" y="1884363"/>
          <p14:tracePt t="1671" x="4259263" y="1874838"/>
          <p14:tracePt t="1698" x="4322763" y="1901825"/>
          <p14:tracePt t="1725" x="4473575" y="2160588"/>
          <p14:tracePt t="1751" x="4616450" y="2482850"/>
          <p14:tracePt t="1777" x="4660900" y="2687638"/>
          <p14:tracePt t="1816" x="4670425" y="2741613"/>
          <p14:tracePt t="1831" x="4679950" y="2759075"/>
          <p14:tracePt t="1847" x="4687888" y="2768600"/>
          <p14:tracePt t="1862" x="4687888" y="2776538"/>
          <p14:tracePt t="1865" x="4687888" y="2786063"/>
          <p14:tracePt t="1881" x="4697413" y="2803525"/>
          <p14:tracePt t="1896" x="4705350" y="2830513"/>
          <p14:tracePt t="1912" x="4714875" y="2867025"/>
          <p14:tracePt t="1927" x="4714875" y="2919413"/>
          <p14:tracePt t="1943" x="4724400" y="3027363"/>
          <p14:tracePt t="1959" x="4751388" y="3125788"/>
          <p14:tracePt t="1974" x="4795838" y="3259138"/>
          <p14:tracePt t="1989" x="4840288" y="3429000"/>
          <p14:tracePt t="2005" x="4857750" y="3652838"/>
          <p14:tracePt t="2020" x="4867275" y="3803650"/>
          <p14:tracePt t="2038" x="4867275" y="3919538"/>
          <p14:tracePt t="2054" x="4867275" y="3973513"/>
          <p14:tracePt t="2071" x="4867275" y="3983038"/>
          <p14:tracePt t="2088" x="4867275" y="3990975"/>
          <p14:tracePt t="3015" x="4867275" y="4000500"/>
          <p14:tracePt t="3032" x="4867275" y="4010025"/>
          <p14:tracePt t="3048" x="4857750" y="4017963"/>
          <p14:tracePt t="3063" x="4848225" y="4027488"/>
          <p14:tracePt t="3078" x="4840288" y="4044950"/>
          <p14:tracePt t="3093" x="4822825" y="4062413"/>
          <p14:tracePt t="3110" x="4768850" y="4089400"/>
          <p14:tracePt t="3126" x="4714875" y="4108450"/>
          <p14:tracePt t="3143" x="4633913" y="4133850"/>
          <p14:tracePt t="3160" x="4572000" y="4143375"/>
          <p14:tracePt t="3177" x="4500563" y="4160838"/>
          <p14:tracePt t="3193" x="4446588" y="4160838"/>
          <p14:tracePt t="3210" x="4402138" y="4170363"/>
          <p14:tracePt t="3227" x="4340225" y="4160838"/>
          <p14:tracePt t="3244" x="4276725" y="4143375"/>
          <p14:tracePt t="3261" x="4232275" y="4116388"/>
          <p14:tracePt t="3277" x="4187825" y="4054475"/>
          <p14:tracePt t="3294" x="4133850" y="3938588"/>
          <p14:tracePt t="3311" x="4108450" y="3751263"/>
          <p14:tracePt t="3327" x="4116388" y="3660775"/>
          <p14:tracePt t="3344" x="4170363" y="3589338"/>
          <p14:tracePt t="3361" x="4268788" y="3536950"/>
          <p14:tracePt t="3378" x="4330700" y="3509963"/>
          <p14:tracePt t="3394" x="4357688" y="34909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658A67C-BF8B-41D1-81DD-88050FC23223}" type="slidenum">
              <a:rPr lang="en-US" smtClean="0"/>
              <a:pPr/>
              <a:t>8</a:t>
            </a:fld>
            <a:endParaRPr lang="en-US"/>
          </a:p>
        </p:txBody>
      </p:sp>
      <p:pic>
        <p:nvPicPr>
          <p:cNvPr id="5" name="Picture 4"/>
          <p:cNvPicPr>
            <a:picLocks noChangeAspect="1"/>
          </p:cNvPicPr>
          <p:nvPr/>
        </p:nvPicPr>
        <p:blipFill>
          <a:blip r:embed="rId2"/>
          <a:stretch>
            <a:fillRect/>
          </a:stretch>
        </p:blipFill>
        <p:spPr>
          <a:xfrm>
            <a:off x="1465940" y="266700"/>
            <a:ext cx="9202061" cy="6206598"/>
          </a:xfrm>
          <a:prstGeom prst="rect">
            <a:avLst/>
          </a:prstGeom>
        </p:spPr>
      </p:pic>
    </p:spTree>
    <p:extLst>
      <p:ext uri="{BB962C8B-B14F-4D97-AF65-F5344CB8AC3E}">
        <p14:creationId xmlns:p14="http://schemas.microsoft.com/office/powerpoint/2010/main" val="3269130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4499" y="279977"/>
            <a:ext cx="10007600" cy="1021975"/>
          </a:xfrm>
        </p:spPr>
        <p:txBody>
          <a:bodyPr>
            <a:normAutofit fontScale="90000"/>
          </a:bodyPr>
          <a:lstStyle/>
          <a:p>
            <a:pPr algn="l" rtl="1"/>
            <a:r>
              <a:rPr lang="en-US" b="1" dirty="0">
                <a:latin typeface="+mj-lt"/>
              </a:rPr>
              <a:t>Why is </a:t>
            </a:r>
            <a:r>
              <a:rPr lang="en-US" b="1" dirty="0" smtClean="0">
                <a:latin typeface="+mj-lt"/>
              </a:rPr>
              <a:t>AMR a </a:t>
            </a:r>
            <a:r>
              <a:rPr lang="en-US" b="1" dirty="0">
                <a:latin typeface="+mj-lt"/>
              </a:rPr>
              <a:t>global concern </a:t>
            </a:r>
            <a:endParaRPr lang="en-US" dirty="0">
              <a:latin typeface="+mj-lt"/>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9</a:t>
            </a:fld>
            <a:endParaRPr lang="en-US"/>
          </a:p>
        </p:txBody>
      </p:sp>
      <p:sp>
        <p:nvSpPr>
          <p:cNvPr id="8" name="TextBox 7"/>
          <p:cNvSpPr txBox="1"/>
          <p:nvPr/>
        </p:nvSpPr>
        <p:spPr>
          <a:xfrm>
            <a:off x="3366483" y="6488668"/>
            <a:ext cx="6335332" cy="369332"/>
          </a:xfrm>
          <a:prstGeom prst="rect">
            <a:avLst/>
          </a:prstGeom>
          <a:noFill/>
        </p:spPr>
        <p:txBody>
          <a:bodyPr wrap="square" rtlCol="0">
            <a:spAutoFit/>
          </a:bodyPr>
          <a:lstStyle/>
          <a:p>
            <a:r>
              <a:rPr lang="en-US" b="1" dirty="0">
                <a:latin typeface="Times New Roman" pitchFamily="18" charset="0"/>
                <a:cs typeface="Times New Roman" pitchFamily="18" charset="0"/>
              </a:rPr>
              <a:t>CDC, 2020</a:t>
            </a:r>
          </a:p>
        </p:txBody>
      </p:sp>
      <p:sp>
        <p:nvSpPr>
          <p:cNvPr id="7" name="Rectangle 6"/>
          <p:cNvSpPr/>
          <p:nvPr/>
        </p:nvSpPr>
        <p:spPr>
          <a:xfrm>
            <a:off x="1346200" y="1386931"/>
            <a:ext cx="10375899" cy="5016758"/>
          </a:xfrm>
          <a:prstGeom prst="rect">
            <a:avLst/>
          </a:prstGeom>
        </p:spPr>
        <p:txBody>
          <a:bodyPr wrap="square">
            <a:spAutoFit/>
          </a:bodyPr>
          <a:lstStyle/>
          <a:p>
            <a:pPr marL="285750" indent="-285750">
              <a:buFont typeface="Arial" panose="020B0604020202020204" pitchFamily="34" charset="0"/>
              <a:buChar char="•"/>
            </a:pPr>
            <a:r>
              <a:rPr lang="en-US" sz="3200" dirty="0">
                <a:solidFill>
                  <a:srgbClr val="000000"/>
                </a:solidFill>
                <a:latin typeface="+mj-lt"/>
              </a:rPr>
              <a:t>Antibiotic resistance has the potential to affect people at any stage of life, </a:t>
            </a:r>
            <a:r>
              <a:rPr lang="en-US" sz="3200" u="sng" dirty="0">
                <a:solidFill>
                  <a:srgbClr val="FF0000"/>
                </a:solidFill>
                <a:latin typeface="+mj-lt"/>
              </a:rPr>
              <a:t>making it one of the world’s most urgent public health problems</a:t>
            </a:r>
            <a:r>
              <a:rPr lang="en-US" sz="3200" dirty="0">
                <a:solidFill>
                  <a:srgbClr val="000000"/>
                </a:solidFill>
                <a:latin typeface="+mj-lt"/>
              </a:rPr>
              <a:t>.</a:t>
            </a:r>
          </a:p>
          <a:p>
            <a:pPr marL="285750" indent="-285750">
              <a:buFont typeface="Arial" panose="020B0604020202020204" pitchFamily="34" charset="0"/>
              <a:buChar char="•"/>
            </a:pPr>
            <a:r>
              <a:rPr lang="en-US" sz="3200" dirty="0">
                <a:latin typeface="+mj-lt"/>
              </a:rPr>
              <a:t>Each year in the U.S.:</a:t>
            </a:r>
          </a:p>
          <a:p>
            <a:pPr marL="742950" lvl="1" indent="-285750">
              <a:buFont typeface="Arial" panose="020B0604020202020204" pitchFamily="34" charset="0"/>
              <a:buChar char="•"/>
            </a:pPr>
            <a:r>
              <a:rPr lang="en-US" sz="3200" dirty="0">
                <a:latin typeface="+mj-lt"/>
              </a:rPr>
              <a:t>at least </a:t>
            </a:r>
            <a:r>
              <a:rPr lang="en-US" sz="3200" u="sng" dirty="0">
                <a:solidFill>
                  <a:srgbClr val="FF0000"/>
                </a:solidFill>
                <a:latin typeface="+mj-lt"/>
              </a:rPr>
              <a:t>2.8 million infection </a:t>
            </a:r>
            <a:endParaRPr lang="en-US" sz="3200" dirty="0">
              <a:latin typeface="+mj-lt"/>
            </a:endParaRPr>
          </a:p>
          <a:p>
            <a:pPr marL="742950" lvl="1" indent="-285750">
              <a:buFont typeface="Arial" panose="020B0604020202020204" pitchFamily="34" charset="0"/>
              <a:buChar char="•"/>
            </a:pPr>
            <a:r>
              <a:rPr lang="en-US" sz="3200" u="sng" dirty="0">
                <a:solidFill>
                  <a:srgbClr val="FF0000"/>
                </a:solidFill>
                <a:latin typeface="+mj-lt"/>
              </a:rPr>
              <a:t>more than 35,000 death (compared to 23,000 in 2016)</a:t>
            </a:r>
            <a:r>
              <a:rPr lang="en-US" sz="3200" dirty="0">
                <a:latin typeface="+mj-lt"/>
              </a:rPr>
              <a:t>.</a:t>
            </a:r>
          </a:p>
          <a:p>
            <a:pPr marL="285750" indent="-285750">
              <a:buFont typeface="Arial" panose="020B0604020202020204" pitchFamily="34" charset="0"/>
              <a:buChar char="•"/>
            </a:pPr>
            <a:r>
              <a:rPr lang="en-US" sz="3200" dirty="0">
                <a:latin typeface="+mj-lt"/>
              </a:rPr>
              <a:t>Many medical advances are dependent on the ability to fight infections using antibiotics, including joint replacements, organ transplants, cancer therapy, and treatment of chronic diseases like diabetes, asthma, and rheumatoid arthritis.</a:t>
            </a:r>
          </a:p>
        </p:txBody>
      </p:sp>
    </p:spTree>
    <p:extLst>
      <p:ext uri="{BB962C8B-B14F-4D97-AF65-F5344CB8AC3E}">
        <p14:creationId xmlns:p14="http://schemas.microsoft.com/office/powerpoint/2010/main" val="21884048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extLst mod="1">
    <p:ext uri="{3A86A75C-4F4B-4683-9AE1-C65F6400EC91}">
      <p14:laserTraceLst xmlns:p14="http://schemas.microsoft.com/office/powerpoint/2010/main">
        <p14:tracePtLst>
          <p14:tracePt t="4485" x="3554413" y="4205288"/>
          <p14:tracePt t="4509" x="3894138" y="4286250"/>
          <p14:tracePt t="4531" x="4179888" y="4394200"/>
          <p14:tracePt t="4551" x="4438650" y="4438650"/>
          <p14:tracePt t="4573" x="4983163" y="4562475"/>
          <p14:tracePt t="4594" x="5456238" y="4562475"/>
          <p14:tracePt t="4615" x="5732463" y="4411663"/>
          <p14:tracePt t="4636" x="6062663" y="4170363"/>
          <p14:tracePt t="4657" x="6394450" y="3938588"/>
          <p14:tracePt t="4679" x="6661150" y="3786188"/>
          <p14:tracePt t="4700" x="6804025" y="3741738"/>
          <p14:tracePt t="4721" x="6911975" y="3687763"/>
          <p14:tracePt t="4743" x="6973888" y="3633788"/>
          <p14:tracePt t="4765" x="7010400" y="3544888"/>
          <p14:tracePt t="4785" x="7018338" y="3500438"/>
          <p14:tracePt t="4806" x="7018338" y="3446463"/>
          <p14:tracePt t="4826" x="7018338" y="3394075"/>
          <p14:tracePt t="4848" x="7018338" y="3313113"/>
          <p14:tracePt t="4868" x="7010400" y="3214688"/>
          <p14:tracePt t="4889" x="6973888" y="3116263"/>
          <p14:tracePt t="4911" x="6902450" y="2911475"/>
          <p14:tracePt t="4933" x="6831013" y="2759075"/>
          <p14:tracePt t="4953" x="6786563" y="2652713"/>
          <p14:tracePt t="4976" x="6715125" y="2517775"/>
          <p14:tracePt t="4998" x="6697663" y="2465388"/>
          <p14:tracePt t="5019" x="6653213" y="2374900"/>
          <p14:tracePt t="5041" x="6589713" y="2295525"/>
          <p14:tracePt t="5061" x="6545263" y="2268538"/>
          <p14:tracePt t="5083" x="6491288" y="2251075"/>
          <p14:tracePt t="5104" x="6402388" y="2197100"/>
          <p14:tracePt t="5124" x="6340475" y="2152650"/>
          <p14:tracePt t="5127" x="6313488" y="2125663"/>
          <p14:tracePt t="5143" x="6251575" y="2081213"/>
          <p14:tracePt t="5160" x="6205538" y="2062163"/>
          <p14:tracePt t="5177" x="6170613" y="2044700"/>
          <p14:tracePt t="5193" x="6126163" y="2036763"/>
          <p14:tracePt t="5210" x="6099175" y="2017713"/>
          <p14:tracePt t="5227" x="6054725" y="2000250"/>
          <p14:tracePt t="5244" x="6018213" y="1973263"/>
          <p14:tracePt t="5260" x="5991225" y="1955800"/>
          <p14:tracePt t="5277" x="5973763" y="1928813"/>
          <p14:tracePt t="5294" x="5938838" y="1901825"/>
          <p14:tracePt t="5311" x="5911850" y="1857375"/>
          <p14:tracePt t="5327" x="5894388" y="1830388"/>
          <p14:tracePt t="5345" x="5875338" y="1795463"/>
          <p14:tracePt t="5361" x="5867400" y="1785938"/>
          <p14:tracePt t="5378" x="5857875" y="1758950"/>
          <p14:tracePt t="5394" x="5840413" y="1724025"/>
          <p14:tracePt t="5411" x="5813425" y="1687513"/>
          <p14:tracePt t="5428" x="5803900" y="1643063"/>
          <p14:tracePt t="5444" x="5795963" y="1625600"/>
          <p14:tracePt t="5461" x="5776913" y="1608138"/>
          <p14:tracePt t="5478" x="5768975" y="1598613"/>
          <p14:tracePt t="5495" x="5741988" y="1581150"/>
          <p14:tracePt t="5512" x="5705475" y="1554163"/>
          <p14:tracePt t="5528" x="5661025" y="1527175"/>
          <p14:tracePt t="5545" x="5634038" y="1517650"/>
          <p14:tracePt t="5562" x="5589588" y="1490663"/>
          <p14:tracePt t="5579" x="5518150" y="1446213"/>
          <p14:tracePt t="5595" x="5456238" y="1393825"/>
          <p14:tracePt t="5612" x="5367338" y="1339850"/>
          <p14:tracePt t="5629" x="5303838" y="1303338"/>
          <p14:tracePt t="5646" x="5251450" y="1285875"/>
          <p14:tracePt t="5663" x="5205413" y="1268413"/>
          <p14:tracePt t="5679" x="5180013" y="1258888"/>
          <p14:tracePt t="5696" x="5160963" y="1250950"/>
          <p14:tracePt t="5713" x="5116513" y="1231900"/>
          <p14:tracePt t="5730" x="5081588" y="1223963"/>
          <p14:tracePt t="5746" x="5037138" y="1204913"/>
          <p14:tracePt t="5763" x="5010150" y="1196975"/>
          <p14:tracePt t="5780" x="4991100" y="1187450"/>
          <p14:tracePt t="5796" x="4983163" y="1187450"/>
          <p14:tracePt t="5855" x="5000625" y="1187450"/>
          <p14:tracePt t="5863" x="5000625" y="1196975"/>
          <p14:tracePt t="5871" x="5018088" y="1204913"/>
          <p14:tracePt t="5880" x="5027613" y="1204913"/>
          <p14:tracePt t="5897" x="5054600" y="1223963"/>
          <p14:tracePt t="5914" x="5081588" y="1241425"/>
          <p14:tracePt t="5931" x="5126038" y="1258888"/>
          <p14:tracePt t="5947" x="5170488" y="1276350"/>
          <p14:tracePt t="5965" x="5232400" y="1303338"/>
          <p14:tracePt t="5981" x="5268913" y="1322388"/>
          <p14:tracePt t="5997" x="5340350" y="1357313"/>
          <p14:tracePt t="6014" x="5402263" y="1401763"/>
          <p14:tracePt t="6031" x="5491163" y="1455738"/>
          <p14:tracePt t="6048" x="5572125" y="1509713"/>
          <p14:tracePt t="6065" x="5616575" y="1536700"/>
          <p14:tracePt t="6081" x="5643563" y="1544638"/>
          <p14:tracePt t="6098" x="5661025" y="1562100"/>
          <p14:tracePt t="6115" x="5670550" y="1571625"/>
          <p14:tracePt t="6132" x="5697538" y="1581150"/>
          <p14:tracePt t="6148" x="5732463" y="1608138"/>
          <p14:tracePt t="6165" x="5786438" y="1633538"/>
          <p14:tracePt t="6183" x="5857875" y="1652588"/>
          <p14:tracePt t="6198" x="5884863" y="1670050"/>
          <p14:tracePt t="6215" x="5894388" y="1670050"/>
          <p14:tracePt t="6232" x="5902325" y="1670050"/>
          <p14:tracePt t="6249" x="5911850" y="1679575"/>
          <p14:tracePt t="6387" x="5911850" y="1670050"/>
          <p14:tracePt t="6395" x="5911850" y="1660525"/>
          <p14:tracePt t="6411" x="5911850" y="1652588"/>
          <p14:tracePt t="6419" x="5902325" y="1652588"/>
          <p14:tracePt t="6433" x="5902325" y="1633538"/>
          <p14:tracePt t="6451" x="5894388" y="1625600"/>
          <p14:tracePt t="6467" x="5884863" y="1616075"/>
          <p14:tracePt t="6483" x="5884863" y="1598613"/>
          <p14:tracePt t="6500" x="5867400" y="1589088"/>
          <p14:tracePt t="6517" x="5867400" y="1581150"/>
          <p14:tracePt t="6534" x="5857875" y="1581150"/>
          <p14:tracePt t="6567" x="5840413" y="1562100"/>
          <p14:tracePt t="6584" x="5830888" y="1562100"/>
          <p14:tracePt t="6601" x="5822950" y="1554163"/>
          <p14:tracePt t="6617" x="5813425" y="1554163"/>
          <p14:tracePt t="6634" x="5813425" y="1544638"/>
          <p14:tracePt t="6651" x="5795963" y="1544638"/>
          <p14:tracePt t="6668" x="5786438" y="1527175"/>
          <p14:tracePt t="6684" x="5751513" y="1509713"/>
          <p14:tracePt t="6701" x="5715000" y="1500188"/>
          <p14:tracePt t="6718" x="5680075" y="1482725"/>
          <p14:tracePt t="6735" x="5634038" y="1465263"/>
          <p14:tracePt t="6751" x="5599113" y="1455738"/>
          <p14:tracePt t="6768" x="5562600" y="1438275"/>
          <p14:tracePt t="6785" x="5554663" y="1438275"/>
          <p14:tracePt t="6802" x="5545138" y="1428750"/>
          <p14:tracePt t="6819" x="5537200" y="1428750"/>
          <p14:tracePt t="6835" x="5527675" y="1419225"/>
          <p14:tracePt t="36531" x="5518150" y="1446213"/>
          <p14:tracePt t="36539" x="5510213" y="1500188"/>
          <p14:tracePt t="36546" x="5483225" y="1536700"/>
          <p14:tracePt t="36558" x="5465763" y="1581150"/>
          <p14:tracePt t="36575" x="5438775" y="1616075"/>
          <p14:tracePt t="36591" x="5411788" y="1660525"/>
          <p14:tracePt t="36609" x="5357813" y="1704975"/>
          <p14:tracePt t="36625" x="5322888" y="1731963"/>
          <p14:tracePt t="36642" x="5276850" y="1741488"/>
          <p14:tracePt t="36658" x="5251450" y="1758950"/>
          <p14:tracePt t="36675" x="5214938" y="1785938"/>
          <p14:tracePt t="36692" x="5170488" y="1822450"/>
          <p14:tracePt t="36709" x="5108575" y="1893888"/>
          <p14:tracePt t="36710" x="5072063" y="1946275"/>
          <p14:tracePt t="36725" x="5027613" y="1982788"/>
          <p14:tracePt t="36743" x="4894263" y="2062163"/>
          <p14:tracePt t="36759" x="4822825" y="2089150"/>
          <p14:tracePt t="36776" x="4786313" y="2098675"/>
          <p14:tracePt t="36792" x="4741863" y="2098675"/>
          <p14:tracePt t="36809" x="4732338" y="2098675"/>
          <p14:tracePt t="36826" x="4714875" y="2108200"/>
          <p14:tracePt t="36843" x="4697413" y="2116138"/>
          <p14:tracePt t="36859" x="4643438" y="2116138"/>
          <p14:tracePt t="36876" x="4625975" y="2125663"/>
          <p14:tracePt t="36893" x="4608513" y="2125663"/>
          <p14:tracePt t="36910" x="4572000" y="2125663"/>
          <p14:tracePt t="36927" x="4518025" y="2116138"/>
          <p14:tracePt t="36943" x="4446588" y="2116138"/>
          <p14:tracePt t="36960" x="4295775" y="2125663"/>
          <p14:tracePt t="36977" x="4232275" y="2133600"/>
          <p14:tracePt t="36993" x="4170363" y="2133600"/>
          <p14:tracePt t="37010" x="4108450" y="2125663"/>
          <p14:tracePt t="37027" x="4081463" y="2116138"/>
          <p14:tracePt t="37044" x="4062413" y="2116138"/>
          <p14:tracePt t="37060" x="4044950" y="2116138"/>
          <p14:tracePt t="37077" x="4027488" y="2116138"/>
          <p14:tracePt t="37094" x="4017963" y="2125663"/>
          <p14:tracePt t="37111" x="4010025" y="2133600"/>
          <p14:tracePt t="37128" x="3990975" y="2133600"/>
          <p14:tracePt t="37144" x="3965575" y="2152650"/>
          <p14:tracePt t="37161" x="3938588" y="2160588"/>
          <p14:tracePt t="37178" x="3919538" y="2170113"/>
          <p14:tracePt t="37195" x="3911600" y="2170113"/>
          <p14:tracePt t="37211" x="3902075" y="2170113"/>
          <p14:tracePt t="37243" x="3894138" y="2170113"/>
          <p14:tracePt t="37259" x="3884613" y="2170113"/>
          <p14:tracePt t="38795" x="3884613" y="2179638"/>
          <p14:tracePt t="38811" x="3911600" y="2197100"/>
          <p14:tracePt t="38819" x="3938588" y="2214563"/>
          <p14:tracePt t="38827" x="3973513" y="2232025"/>
          <p14:tracePt t="38836" x="4000500" y="2251075"/>
          <p14:tracePt t="38853" x="4037013" y="2276475"/>
          <p14:tracePt t="38876" x="4054475" y="2286000"/>
          <p14:tracePt t="38897" x="4071938" y="2303463"/>
          <p14:tracePt t="38918" x="4089400" y="2322513"/>
          <p14:tracePt t="38940" x="4116388" y="2366963"/>
          <p14:tracePt t="38962" x="4224338" y="2465388"/>
          <p14:tracePt t="38984" x="4348163" y="2571750"/>
          <p14:tracePt t="39006" x="4402138" y="2652713"/>
          <p14:tracePt t="39028" x="4429125" y="2714625"/>
          <p14:tracePt t="39049" x="4446588" y="2759075"/>
          <p14:tracePt t="39071" x="4456113" y="2840038"/>
          <p14:tracePt t="39094" x="4465638" y="2919413"/>
          <p14:tracePt t="39118" x="4473575" y="2990850"/>
          <p14:tracePt t="39139" x="4473575" y="3044825"/>
          <p14:tracePt t="39160" x="4473575" y="3089275"/>
          <p14:tracePt t="39181" x="4438650" y="3197225"/>
          <p14:tracePt t="39203" x="4375150" y="3340100"/>
          <p14:tracePt t="39225" x="4303713" y="3429000"/>
          <p14:tracePt t="39247" x="4276725" y="3465513"/>
          <p14:tracePt t="39270" x="4241800" y="3500438"/>
          <p14:tracePt t="39291" x="4179888" y="3517900"/>
          <p14:tracePt t="39313" x="4089400" y="3544888"/>
          <p14:tracePt t="39334" x="4017963" y="3571875"/>
          <p14:tracePt t="39356" x="3919538" y="3625850"/>
          <p14:tracePt t="39377" x="3857625" y="3660775"/>
          <p14:tracePt t="39399" x="3822700" y="3670300"/>
          <p14:tracePt t="39419" x="3813175" y="3670300"/>
          <p14:tracePt t="39440" x="3803650" y="3670300"/>
          <p14:tracePt t="39482" x="3803650" y="3660775"/>
          <p14:tracePt t="39503" x="3840163" y="3633788"/>
          <p14:tracePt t="39523" x="3902075" y="3608388"/>
          <p14:tracePt t="39544" x="3946525" y="3589338"/>
          <p14:tracePt t="39566" x="4000500" y="3562350"/>
          <p14:tracePt t="39587" x="4062413" y="3554413"/>
          <p14:tracePt t="39607" x="4089400" y="3554413"/>
          <p14:tracePt t="39629" x="4108450" y="3562350"/>
          <p14:tracePt t="39650" x="4125913" y="3571875"/>
          <p14:tracePt t="39691" x="4116388" y="3608388"/>
          <p14:tracePt t="39712" x="4062413" y="3660775"/>
          <p14:tracePt t="39734" x="4037013" y="3697288"/>
          <p14:tracePt t="39754" x="4017963" y="3705225"/>
          <p14:tracePt t="39829" x="4027488" y="3714750"/>
          <p14:tracePt t="39850" x="4044950" y="3759200"/>
          <p14:tracePt t="39870" x="4027488" y="3875088"/>
          <p14:tracePt t="39892" x="3938588" y="4017963"/>
          <p14:tracePt t="39913" x="3884613" y="4116388"/>
          <p14:tracePt t="39934" x="3840163" y="4232275"/>
          <p14:tracePt t="39955" x="3830638" y="4276725"/>
          <p14:tracePt t="39976" x="3840163" y="4330700"/>
          <p14:tracePt t="39997" x="3848100" y="4340225"/>
          <p14:tracePt t="40018" x="3857625" y="4357688"/>
          <p14:tracePt t="40039" x="3875088" y="4367213"/>
          <p14:tracePt t="40060" x="3919538" y="4394200"/>
          <p14:tracePt t="40081" x="3938588" y="4411663"/>
          <p14:tracePt t="40101" x="3946525" y="4419600"/>
          <p14:tracePt t="40122" x="3956050" y="4456113"/>
          <p14:tracePt t="40143" x="3946525" y="4518025"/>
          <p14:tracePt t="40163" x="3929063" y="4562475"/>
          <p14:tracePt t="40184" x="3894138" y="4633913"/>
          <p14:tracePt t="40205" x="3857625" y="4714875"/>
          <p14:tracePt t="40227" x="3848100" y="4751388"/>
          <p14:tracePt t="40229" x="3840163" y="4768850"/>
          <p14:tracePt t="40253" x="3830638" y="4786313"/>
          <p14:tracePt t="40274" x="3830638" y="4795838"/>
          <p14:tracePt t="40316" x="3848100" y="4822825"/>
          <p14:tracePt t="40337" x="3857625" y="4830763"/>
          <p14:tracePt t="41443" x="3848100" y="4830763"/>
          <p14:tracePt t="41464" x="3830638" y="4813300"/>
          <p14:tracePt t="41486" x="3697288" y="4751388"/>
          <p14:tracePt t="41508" x="3527425" y="4714875"/>
          <p14:tracePt t="41530" x="3465513" y="4714875"/>
          <p14:tracePt t="41551" x="3446463" y="4714875"/>
          <p14:tracePt t="41572" x="3438525" y="4714875"/>
          <p14:tracePt t="41593" x="3429000" y="4724400"/>
          <p14:tracePt t="41613" x="3419475" y="4724400"/>
          <p14:tracePt t="41635" x="3402013" y="4724400"/>
          <p14:tracePt t="41656" x="3375025" y="4714875"/>
          <p14:tracePt t="41677" x="3286125" y="4687888"/>
          <p14:tracePt t="41697" x="3197225" y="4679950"/>
          <p14:tracePt t="41718" x="3098800" y="4616450"/>
          <p14:tracePt t="41742" x="2990850" y="4554538"/>
          <p14:tracePt t="41763" x="2813050" y="4465638"/>
          <p14:tracePt t="41784" x="2660650" y="4394200"/>
          <p14:tracePt t="41806" x="2465388" y="4340225"/>
          <p14:tracePt t="41827" x="2322513" y="4322763"/>
          <p14:tracePt t="41847" x="2276475" y="4322763"/>
          <p14:tracePt t="41869" x="2232025" y="4330700"/>
          <p14:tracePt t="41913" x="2224088" y="4330700"/>
          <p14:tracePt t="41934" x="2205038" y="4322763"/>
          <p14:tracePt t="41956" x="2143125" y="4286250"/>
          <p14:tracePt t="41977" x="2089150" y="4268788"/>
          <p14:tracePt t="41997" x="2044700" y="4241800"/>
          <p14:tracePt t="42019" x="1990725" y="4205288"/>
          <p14:tracePt t="42041" x="1982788" y="4179888"/>
          <p14:tracePt t="42062" x="1973263" y="4160838"/>
          <p14:tracePt t="42083" x="1965325" y="4160838"/>
          <p14:tracePt t="42104" x="1946275" y="4143375"/>
          <p14:tracePt t="42126" x="1901825" y="4098925"/>
          <p14:tracePt t="42147" x="1847850" y="4044950"/>
          <p14:tracePt t="42168" x="1776413" y="3965575"/>
          <p14:tracePt t="42189" x="1697038" y="3884613"/>
          <p14:tracePt t="42211" x="1652588" y="3822700"/>
          <p14:tracePt t="42232" x="1625600" y="3786188"/>
          <p14:tracePt t="42253" x="1589088" y="3751263"/>
          <p14:tracePt t="42273" x="1581150" y="3732213"/>
          <p14:tracePt t="42295" x="1571625" y="3724275"/>
          <p14:tracePt t="42316" x="1554163" y="3714750"/>
          <p14:tracePt t="42337" x="1554163" y="3705225"/>
          <p14:tracePt t="42359" x="1536700" y="3687763"/>
          <p14:tracePt t="42379" x="1527175" y="3679825"/>
          <p14:tracePt t="42401" x="1517650" y="3670300"/>
          <p14:tracePt t="42422" x="1509713" y="3652838"/>
          <p14:tracePt t="42444" x="1500188" y="3652838"/>
          <p14:tracePt t="42649" x="1500188" y="3643313"/>
          <p14:tracePt t="43527" x="1616075" y="3724275"/>
          <p14:tracePt t="43548" x="2089150" y="3990975"/>
          <p14:tracePt t="43570" x="2347913" y="4071938"/>
          <p14:tracePt t="43591" x="2438400" y="4071938"/>
          <p14:tracePt t="43612" x="2509838" y="4054475"/>
          <p14:tracePt t="43634" x="2705100" y="3990975"/>
          <p14:tracePt t="43654" x="2901950" y="3965575"/>
          <p14:tracePt t="43675" x="3036888" y="3956050"/>
          <p14:tracePt t="43697" x="3108325" y="3956050"/>
          <p14:tracePt t="43718" x="3205163" y="3956050"/>
          <p14:tracePt t="43740" x="3268663" y="3956050"/>
          <p14:tracePt t="43761" x="3340100" y="3956050"/>
          <p14:tracePt t="43782" x="3411538" y="3956050"/>
          <p14:tracePt t="43803" x="3598863" y="4010025"/>
          <p14:tracePt t="43823" x="3687763" y="4037013"/>
          <p14:tracePt t="43846" x="3786188" y="4044950"/>
          <p14:tracePt t="43867" x="3875088" y="4037013"/>
          <p14:tracePt t="43888" x="3929063" y="4027488"/>
          <p14:tracePt t="43908" x="3938588" y="4017963"/>
          <p14:tracePt t="43929" x="3946525" y="4017963"/>
          <p14:tracePt t="43950" x="3965575" y="4017963"/>
          <p14:tracePt t="43971" x="3973513" y="4010025"/>
          <p14:tracePt t="43992" x="4000500" y="3990975"/>
          <p14:tracePt t="44013" x="4027488" y="3983038"/>
          <p14:tracePt t="44035" x="4044950" y="3973513"/>
          <p14:tracePt t="44056" x="4071938" y="3965575"/>
          <p14:tracePt t="44077" x="4108450" y="3938588"/>
          <p14:tracePt t="44098" x="4116388" y="3919538"/>
          <p14:tracePt t="44119" x="4143375" y="3894138"/>
          <p14:tracePt t="44140" x="4152900" y="3884613"/>
          <p14:tracePt t="44161" x="4160838" y="3867150"/>
          <p14:tracePt t="44182" x="4160838" y="3857625"/>
          <p14:tracePt t="44203" x="4160838" y="3840163"/>
          <p14:tracePt t="44223" x="4179888" y="3822700"/>
          <p14:tracePt t="44245" x="4179888" y="3813175"/>
          <p14:tracePt t="44266" x="4179888" y="3803650"/>
          <p14:tracePt t="44288" x="4179888" y="3795713"/>
          <p14:tracePt t="44309" x="4179888" y="3786188"/>
          <p14:tracePt t="44329" x="4179888" y="3776663"/>
          <p14:tracePt t="45391" x="4170363" y="3776663"/>
          <p14:tracePt t="45412" x="4125913" y="3776663"/>
          <p14:tracePt t="45432" x="4054475" y="3776663"/>
          <p14:tracePt t="45453" x="3946525" y="3776663"/>
          <p14:tracePt t="45474" x="3848100" y="3776663"/>
          <p14:tracePt t="45495" x="3679825" y="3768725"/>
          <p14:tracePt t="45517" x="3544888" y="3759200"/>
          <p14:tracePt t="45538" x="3455988" y="3759200"/>
          <p14:tracePt t="45558" x="3322638" y="3732213"/>
          <p14:tracePt t="45580" x="3197225" y="3705225"/>
          <p14:tracePt t="45601" x="3116263" y="3697288"/>
          <p14:tracePt t="45622" x="3027363" y="3679825"/>
          <p14:tracePt t="45643" x="2894013" y="3652838"/>
          <p14:tracePt t="45664" x="2830513" y="3643313"/>
          <p14:tracePt t="45685" x="2759075" y="3616325"/>
          <p14:tracePt t="45705" x="2705100" y="3598863"/>
          <p14:tracePt t="45727" x="2660650" y="3581400"/>
          <p14:tracePt t="45750" x="2625725" y="3571875"/>
          <p14:tracePt t="45771" x="2527300" y="3517900"/>
          <p14:tracePt t="45791" x="2428875" y="3455988"/>
          <p14:tracePt t="45813" x="2374900" y="3438525"/>
          <p14:tracePt t="45834" x="2312988" y="3419475"/>
          <p14:tracePt t="45855" x="2286000" y="3402013"/>
          <p14:tracePt t="45877" x="2276475" y="3394075"/>
          <p14:tracePt t="45919" x="2276475" y="3384550"/>
          <p14:tracePt t="48079" x="2286000" y="3384550"/>
          <p14:tracePt t="48099" x="2286000" y="3394075"/>
          <p14:tracePt t="48120" x="2295525" y="3411538"/>
          <p14:tracePt t="48141" x="2303463" y="3419475"/>
          <p14:tracePt t="48162" x="2312988" y="3429000"/>
          <p14:tracePt t="48235" x="2322513" y="3438525"/>
          <p14:tracePt t="50586" x="2322513" y="3446463"/>
          <p14:tracePt t="50606" x="2322513" y="3455988"/>
          <p14:tracePt t="50627" x="2312988" y="3465513"/>
          <p14:tracePt t="50647" x="2312988" y="3473450"/>
          <p14:tracePt t="50668" x="2303463" y="3509963"/>
          <p14:tracePt t="50689" x="2276475" y="3562350"/>
          <p14:tracePt t="50711" x="2268538" y="3608388"/>
          <p14:tracePt t="50734" x="2268538" y="3643313"/>
          <p14:tracePt t="50755" x="2268538" y="3687763"/>
          <p14:tracePt t="50776" x="2268538" y="3724275"/>
          <p14:tracePt t="50798" x="2259013" y="3768725"/>
          <p14:tracePt t="50818" x="2259013" y="3795713"/>
          <p14:tracePt t="50840" x="2232025" y="3857625"/>
          <p14:tracePt t="50860" x="2224088" y="3911600"/>
          <p14:tracePt t="50881" x="2205038" y="3965575"/>
          <p14:tracePt t="50902" x="2205038" y="4000500"/>
          <p14:tracePt t="50923" x="2197100" y="4017963"/>
          <p14:tracePt t="50944" x="2197100" y="4027488"/>
          <p14:tracePt t="51009" x="2197100" y="4037013"/>
          <p14:tracePt t="51030" x="2197100" y="4044950"/>
          <p14:tracePt t="51051" x="2205038" y="4062413"/>
          <p14:tracePt t="52349" x="2214563" y="4062413"/>
          <p14:tracePt t="52370" x="2224088" y="4062413"/>
          <p14:tracePt t="52391" x="2312988" y="4081463"/>
          <p14:tracePt t="52412" x="2428875" y="4081463"/>
          <p14:tracePt t="52433" x="2527300" y="4071938"/>
          <p14:tracePt t="52454" x="2795588" y="4062413"/>
          <p14:tracePt t="52475" x="3071813" y="4081463"/>
          <p14:tracePt t="52497" x="3313113" y="4125913"/>
          <p14:tracePt t="52518" x="3473450" y="4179888"/>
          <p14:tracePt t="52539" x="3732213" y="4295775"/>
          <p14:tracePt t="52559" x="3902075" y="4348163"/>
          <p14:tracePt t="52580" x="4133850" y="4357688"/>
          <p14:tracePt t="52601" x="4357688" y="4303713"/>
          <p14:tracePt t="52622" x="4518025" y="4268788"/>
          <p14:tracePt t="52644" x="4741863" y="4276725"/>
          <p14:tracePt t="52665" x="4911725" y="4303713"/>
          <p14:tracePt t="52686" x="4983163" y="4303713"/>
          <p14:tracePt t="52707" x="5010150" y="4303713"/>
          <p14:tracePt t="52730" x="5045075" y="4295775"/>
          <p14:tracePt t="52751" x="5054600" y="4286250"/>
          <p14:tracePt t="52772" x="5062538" y="4276725"/>
          <p14:tracePt t="56408" x="5054600" y="4276725"/>
          <p14:tracePt t="56430" x="5045075" y="4276725"/>
          <p14:tracePt t="56453" x="5027613" y="4286250"/>
          <p14:tracePt t="56474" x="5018088" y="4286250"/>
          <p14:tracePt t="56496" x="5000625" y="4286250"/>
          <p14:tracePt t="56517" x="4983163" y="4286250"/>
          <p14:tracePt t="56539" x="4973638" y="4286250"/>
          <p14:tracePt t="56560" x="4965700" y="4286250"/>
          <p14:tracePt t="56581" x="4946650" y="4295775"/>
          <p14:tracePt t="56602" x="4938713" y="4295775"/>
          <p14:tracePt t="56623" x="4919663" y="4303713"/>
          <p14:tracePt t="56644" x="4884738" y="4303713"/>
          <p14:tracePt t="56664" x="4857750" y="4303713"/>
          <p14:tracePt t="56687" x="4803775" y="4303713"/>
          <p14:tracePt t="56708" x="4724400" y="4303713"/>
          <p14:tracePt t="56734" x="4545013" y="4330700"/>
          <p14:tracePt t="56758" x="4322763" y="4411663"/>
          <p14:tracePt t="56780" x="4170363" y="4465638"/>
          <p14:tracePt t="56801" x="4027488" y="4491038"/>
          <p14:tracePt t="56822" x="3983038" y="4491038"/>
          <p14:tracePt t="56843" x="3911600" y="4500563"/>
          <p14:tracePt t="56864" x="3822700" y="4491038"/>
          <p14:tracePt t="56884" x="3768725" y="4483100"/>
          <p14:tracePt t="56906" x="3679825" y="4483100"/>
          <p14:tracePt t="56928" x="3598863" y="4483100"/>
          <p14:tracePt t="56949" x="3517900" y="4500563"/>
          <p14:tracePt t="56970" x="3465513" y="4500563"/>
          <p14:tracePt t="56991" x="3394075" y="4500563"/>
          <p14:tracePt t="57012" x="3330575" y="4491038"/>
          <p14:tracePt t="57032" x="3286125" y="4491038"/>
          <p14:tracePt t="57054" x="3232150" y="4483100"/>
          <p14:tracePt t="57075" x="3170238" y="4483100"/>
          <p14:tracePt t="57096" x="3133725" y="4483100"/>
          <p14:tracePt t="57117" x="3089275" y="4500563"/>
          <p14:tracePt t="57139" x="3044825" y="4518025"/>
          <p14:tracePt t="57159" x="3000375" y="4537075"/>
          <p14:tracePt t="57181" x="2965450" y="4537075"/>
          <p14:tracePt t="57202" x="2901950" y="4545013"/>
          <p14:tracePt t="57223" x="2803525" y="4554538"/>
          <p14:tracePt t="57246" x="2687638" y="4554538"/>
          <p14:tracePt t="57267" x="2633663" y="4545013"/>
          <p14:tracePt t="57288" x="2581275" y="4527550"/>
          <p14:tracePt t="57309" x="2536825" y="4510088"/>
          <p14:tracePt t="57329" x="2509838" y="4500563"/>
          <p14:tracePt t="57350" x="2455863" y="4483100"/>
          <p14:tracePt t="57372" x="2393950" y="4473575"/>
          <p14:tracePt t="57394" x="2303463" y="4456113"/>
          <p14:tracePt t="57415" x="2259013" y="4438650"/>
          <p14:tracePt t="57436" x="2205038" y="4419600"/>
          <p14:tracePt t="57457" x="2143125" y="4394200"/>
          <p14:tracePt t="57478" x="2116138" y="4375150"/>
          <p14:tracePt t="57499" x="2062163" y="4375150"/>
          <p14:tracePt t="57522" x="2009775" y="4367213"/>
          <p14:tracePt t="57543" x="1973263" y="4367213"/>
          <p14:tracePt t="57564" x="1911350" y="4367213"/>
          <p14:tracePt t="57584" x="1874838" y="4384675"/>
          <p14:tracePt t="57606" x="1857375" y="4402138"/>
          <p14:tracePt t="57627" x="1847850" y="4402138"/>
          <p14:tracePt t="57648" x="1839913" y="4402138"/>
          <p14:tracePt t="57670" x="1822450" y="4411663"/>
          <p14:tracePt t="57691" x="1803400" y="4438650"/>
          <p14:tracePt t="57713" x="1776413" y="4465638"/>
          <p14:tracePt t="57735" x="1724025" y="4518025"/>
          <p14:tracePt t="57757" x="1697038" y="4545013"/>
          <p14:tracePt t="57778" x="1679575" y="4562475"/>
          <p14:tracePt t="57798" x="1670050" y="4562475"/>
          <p14:tracePt t="57819" x="1660525" y="4572000"/>
          <p14:tracePt t="57842" x="1633538" y="4581525"/>
          <p14:tracePt t="57863" x="1616075" y="4589463"/>
          <p14:tracePt t="57884" x="1554163" y="4608513"/>
          <p14:tracePt t="57904" x="1509713" y="4616450"/>
          <p14:tracePt t="57925" x="1500188" y="4616450"/>
          <p14:tracePt t="57946" x="1482725" y="4616450"/>
          <p14:tracePt t="58022" x="1473200" y="4616450"/>
          <p14:tracePt t="58060" x="1465263" y="4616450"/>
          <p14:tracePt t="58084" x="1465263" y="4608513"/>
          <p14:tracePt t="58106" x="1455738" y="4608513"/>
          <p14:tracePt t="58127" x="1438275" y="4598988"/>
          <p14:tracePt t="58148" x="1438275" y="4581525"/>
          <p14:tracePt t="58169" x="1428750" y="4581525"/>
          <p14:tracePt t="58248" x="1428750" y="4572000"/>
          <p14:tracePt t="58288" x="1419225" y="4562475"/>
          <p14:tracePt t="58309" x="1411288" y="4562475"/>
          <p14:tracePt t="58330" x="1401763" y="4545013"/>
          <p14:tracePt t="58352" x="1393825" y="4537075"/>
          <p14:tracePt t="59440" x="1393825" y="4527550"/>
          <p14:tracePt t="59470" x="1393825" y="4518025"/>
          <p14:tracePt t="59494" x="1401763" y="4518025"/>
          <p14:tracePt t="59534" x="1401763" y="4510088"/>
          <p14:tracePt t="63052" x="1438275" y="4500563"/>
          <p14:tracePt t="63073" x="1616075" y="4446588"/>
          <p14:tracePt t="63095" x="1768475" y="4394200"/>
          <p14:tracePt t="63116" x="1919288" y="4367213"/>
          <p14:tracePt t="63138" x="2125663" y="4357688"/>
          <p14:tracePt t="63160" x="2357438" y="4429125"/>
          <p14:tracePt t="63181" x="2554288" y="4510088"/>
          <p14:tracePt t="63203" x="2884488" y="4608513"/>
          <p14:tracePt t="63224" x="3187700" y="4660900"/>
          <p14:tracePt t="63246" x="3509963" y="4652963"/>
          <p14:tracePt t="63268" x="3768725" y="4633913"/>
          <p14:tracePt t="63291" x="4125913" y="4633913"/>
          <p14:tracePt t="63312" x="4402138" y="4679950"/>
          <p14:tracePt t="63334" x="4652963" y="4776788"/>
          <p14:tracePt t="63356" x="4884738" y="4884738"/>
          <p14:tracePt t="63377" x="5054600" y="4929188"/>
          <p14:tracePt t="63398" x="5322888" y="4902200"/>
          <p14:tracePt t="63421" x="5643563" y="4786313"/>
          <p14:tracePt t="63442" x="5911850" y="4751388"/>
          <p14:tracePt t="63463" x="6037263" y="4732338"/>
          <p14:tracePt t="63485" x="6153150" y="4705350"/>
          <p14:tracePt t="63506" x="6205538" y="4679950"/>
          <p14:tracePt t="63528" x="6259513" y="4660900"/>
          <p14:tracePt t="63549" x="6323013" y="4616450"/>
          <p14:tracePt t="63572" x="6419850" y="4545013"/>
          <p14:tracePt t="63593" x="6483350" y="4483100"/>
          <p14:tracePt t="63615" x="6518275" y="4438650"/>
          <p14:tracePt t="63636" x="6527800" y="4411663"/>
          <p14:tracePt t="63657" x="6545263" y="4394200"/>
          <p14:tracePt t="63678" x="6545263" y="4375150"/>
          <p14:tracePt t="63748" x="6537325" y="4367213"/>
          <p14:tracePt t="63770" x="6500813" y="4367213"/>
          <p14:tracePt t="63793" x="6438900" y="4367213"/>
          <p14:tracePt t="63814" x="6357938" y="4367213"/>
          <p14:tracePt t="63835" x="6269038" y="4384675"/>
          <p14:tracePt t="63857" x="6205538" y="4411663"/>
          <p14:tracePt t="63879" x="6126163" y="4429125"/>
          <p14:tracePt t="63900" x="6027738" y="4465638"/>
          <p14:tracePt t="63921" x="5965825" y="4491038"/>
          <p14:tracePt t="63942" x="5956300" y="4500563"/>
          <p14:tracePt t="63964" x="5946775" y="4500563"/>
          <p14:tracePt t="63985" x="5929313" y="4500563"/>
          <p14:tracePt t="64006" x="5911850" y="4500563"/>
          <p14:tracePt t="64027" x="5902325" y="4500563"/>
          <p14:tracePt t="64048" x="5884863" y="4500563"/>
          <p14:tracePt t="64069" x="5875338" y="4500563"/>
          <p14:tracePt t="64090" x="5867400" y="4500563"/>
          <p14:tracePt t="64111" x="5857875" y="4500563"/>
          <p14:tracePt t="64133" x="5840413" y="4483100"/>
          <p14:tracePt t="64153" x="5830888" y="4473575"/>
          <p14:tracePt t="64175" x="5813425" y="4456113"/>
          <p14:tracePt t="64626" x="5803900" y="4456113"/>
          <p14:tracePt t="65620" x="5795963" y="4456113"/>
          <p14:tracePt t="65641" x="5786438" y="4446588"/>
          <p14:tracePt t="65662" x="5768975" y="4429125"/>
          <p14:tracePt t="65683" x="5724525" y="4402138"/>
          <p14:tracePt t="65704" x="5634038" y="4375150"/>
          <p14:tracePt t="65725" x="5429250" y="4348163"/>
          <p14:tracePt t="65747" x="5187950" y="4313238"/>
          <p14:tracePt t="65768" x="5037138" y="4313238"/>
          <p14:tracePt t="65788" x="4830763" y="4340225"/>
          <p14:tracePt t="65847" x="4419600" y="4402138"/>
          <p14:tracePt t="65868" x="4276725" y="4411663"/>
          <p14:tracePt t="65889" x="4116388" y="4419600"/>
          <p14:tracePt t="65909" x="3990975" y="4419600"/>
          <p14:tracePt t="65930" x="3768725" y="4429125"/>
          <p14:tracePt t="65990" x="3276600" y="4446588"/>
          <p14:tracePt t="66011" x="3125788" y="4429125"/>
          <p14:tracePt t="66033" x="2928938" y="4340225"/>
          <p14:tracePt t="66054" x="2705100" y="4232275"/>
          <p14:tracePt t="66075" x="2562225" y="4179888"/>
          <p14:tracePt t="66096" x="2482850" y="4170363"/>
          <p14:tracePt t="66118" x="2401888" y="4143375"/>
          <p14:tracePt t="66139" x="2347913" y="4125913"/>
          <p14:tracePt t="66160" x="2330450" y="4125913"/>
          <p14:tracePt t="66181" x="2322513" y="4116388"/>
          <p14:tracePt t="66202" x="2303463" y="4116388"/>
          <p14:tracePt t="66223" x="2286000" y="4108450"/>
          <p14:tracePt t="66226" x="2276475" y="4098925"/>
          <p14:tracePt t="66246" x="2259013" y="4089400"/>
          <p14:tracePt t="66267" x="2251075" y="4089400"/>
          <p14:tracePt t="66396" x="2241550" y="4089400"/>
          <p14:tracePt t="70634" x="2224088" y="4089400"/>
          <p14:tracePt t="70655" x="2187575" y="4108450"/>
          <p14:tracePt t="70677" x="2125663" y="4160838"/>
          <p14:tracePt t="70697" x="2062163" y="4205288"/>
          <p14:tracePt t="70718" x="2009775" y="4232275"/>
          <p14:tracePt t="70741" x="1946275" y="4276725"/>
          <p14:tracePt t="70762" x="1857375" y="4348163"/>
          <p14:tracePt t="70782" x="1795463" y="4411663"/>
          <p14:tracePt t="70803" x="1714500" y="4473575"/>
          <p14:tracePt t="70824" x="1660525" y="4518025"/>
          <p14:tracePt t="70846" x="1643063" y="4537075"/>
          <p14:tracePt t="70867" x="1633538" y="4545013"/>
          <p14:tracePt t="70889" x="1625600" y="4554538"/>
          <p14:tracePt t="70949" x="1616075" y="4562475"/>
          <p14:tracePt t="70970" x="1608138" y="4572000"/>
          <p14:tracePt t="70991" x="1589088" y="4589463"/>
          <p14:tracePt t="71012" x="1571625" y="4598988"/>
          <p14:tracePt t="71033" x="1571625" y="4608513"/>
          <p14:tracePt t="71054" x="1562100" y="4608513"/>
          <p14:tracePt t="71075" x="1554163" y="4616450"/>
          <p14:tracePt t="71096" x="1536700" y="4616450"/>
          <p14:tracePt t="71117" x="1527175" y="4625975"/>
          <p14:tracePt t="71137" x="1500188" y="4625975"/>
          <p14:tracePt t="71159" x="1482725" y="4643438"/>
          <p14:tracePt t="71180" x="1446213" y="4652963"/>
          <p14:tracePt t="71200" x="1438275" y="4652963"/>
          <p14:tracePt t="71221" x="1428750" y="4652963"/>
          <p14:tracePt t="71224" x="1428750" y="4660900"/>
          <p14:tracePt t="71245" x="1411288" y="4660900"/>
          <p14:tracePt t="71435" x="1401763" y="4660900"/>
          <p14:tracePt t="71456" x="1393825" y="4643438"/>
          <p14:tracePt t="71478" x="1384300" y="4633913"/>
          <p14:tracePt t="71498" x="1374775" y="4608513"/>
          <p14:tracePt t="75053" x="1411288" y="4652963"/>
          <p14:tracePt t="75073" x="1527175" y="4751388"/>
          <p14:tracePt t="75095" x="1660525" y="4867275"/>
          <p14:tracePt t="75116" x="1776413" y="4929188"/>
          <p14:tracePt t="75137" x="1866900" y="4956175"/>
          <p14:tracePt t="75159" x="2054225" y="4983163"/>
          <p14:tracePt t="75180" x="2232025" y="4973638"/>
          <p14:tracePt t="75204" x="2374900" y="4919663"/>
          <p14:tracePt t="75226" x="2465388" y="4902200"/>
          <p14:tracePt t="75228" x="2517775" y="4894263"/>
          <p14:tracePt t="75249" x="2652713" y="4884738"/>
          <p14:tracePt t="75270" x="2759075" y="4884738"/>
          <p14:tracePt t="75291" x="2911475" y="4902200"/>
          <p14:tracePt t="75312" x="3027363" y="4929188"/>
          <p14:tracePt t="75333" x="3081338" y="4938713"/>
          <p14:tracePt t="75354" x="3187700" y="4956175"/>
          <p14:tracePt t="75375" x="3251200" y="4956175"/>
          <p14:tracePt t="75395" x="3295650" y="4938713"/>
          <p14:tracePt t="75417" x="3438525" y="4884738"/>
          <p14:tracePt t="75437" x="3652838" y="4813300"/>
          <p14:tracePt t="75458" x="3813175" y="4759325"/>
          <p14:tracePt t="75478" x="4054475" y="4714875"/>
          <p14:tracePt t="75499" x="4251325" y="4687888"/>
          <p14:tracePt t="75520" x="4367213" y="4670425"/>
          <p14:tracePt t="75541" x="4491038" y="4652963"/>
          <p14:tracePt t="75561" x="4537075" y="4633913"/>
          <p14:tracePt t="75582" x="4572000" y="4625975"/>
          <p14:tracePt t="75603" x="4598988" y="4616450"/>
          <p14:tracePt t="75624" x="4633913" y="4598988"/>
          <p14:tracePt t="75645" x="4660900" y="4589463"/>
          <p14:tracePt t="75666" x="4697413" y="4581525"/>
          <p14:tracePt t="75687" x="4732338" y="4562475"/>
          <p14:tracePt t="75707" x="4741863" y="4554538"/>
          <p14:tracePt t="75729" x="4759325" y="4537075"/>
          <p14:tracePt t="75751" x="4776788" y="4518025"/>
          <p14:tracePt t="75773" x="4803775" y="4491038"/>
          <p14:tracePt t="75793" x="4848225" y="4473575"/>
          <p14:tracePt t="75814" x="4894263" y="4456113"/>
          <p14:tracePt t="75835" x="4929188" y="4429125"/>
          <p14:tracePt t="75857" x="4965700" y="4402138"/>
          <p14:tracePt t="75878" x="4983163" y="4375150"/>
          <p14:tracePt t="75899" x="4983163" y="4357688"/>
          <p14:tracePt t="75920" x="4983163" y="4340225"/>
          <p14:tracePt t="75941" x="4983163" y="4303713"/>
          <p14:tracePt t="75962" x="4946650" y="4276725"/>
          <p14:tracePt t="75984" x="4919663" y="4259263"/>
          <p14:tracePt t="76005" x="4875213" y="4241800"/>
          <p14:tracePt t="76026" x="4813300" y="4224338"/>
          <p14:tracePt t="76046" x="4776788" y="4214813"/>
          <p14:tracePt t="76068" x="4724400" y="4197350"/>
          <p14:tracePt t="76089" x="4670425" y="4187825"/>
          <p14:tracePt t="76110" x="4625975" y="4187825"/>
          <p14:tracePt t="76132" x="4572000" y="4187825"/>
          <p14:tracePt t="76154" x="4518025" y="4205288"/>
          <p14:tracePt t="76175" x="4473575" y="4214813"/>
          <p14:tracePt t="76199" x="4465638" y="4224338"/>
          <p14:tracePt t="76220" x="4438650" y="4232275"/>
          <p14:tracePt t="76243" x="4402138" y="4268788"/>
          <p14:tracePt t="76263" x="4384675" y="4286250"/>
          <p14:tracePt t="76284" x="4357688" y="4295775"/>
          <p14:tracePt t="76306" x="4340225" y="4313238"/>
          <p14:tracePt t="76353" x="4340225" y="4322763"/>
          <p14:tracePt t="76374" x="4330700" y="4340225"/>
          <p14:tracePt t="76395" x="4303713" y="4411663"/>
          <p14:tracePt t="76416" x="4268788" y="4491038"/>
          <p14:tracePt t="76438" x="4241800" y="4537075"/>
          <p14:tracePt t="76459" x="4232275" y="4581525"/>
          <p14:tracePt t="76481" x="4224338" y="4598988"/>
          <p14:tracePt t="76502" x="4224338" y="4608513"/>
          <p14:tracePt t="76524" x="4241800" y="4625975"/>
          <p14:tracePt t="76546" x="4276725" y="4652963"/>
          <p14:tracePt t="76568" x="4322763" y="4697413"/>
          <p14:tracePt t="76589" x="4375150" y="4751388"/>
          <p14:tracePt t="76610" x="4411663" y="4786313"/>
          <p14:tracePt t="76634" x="4554538" y="4884738"/>
          <p14:tracePt t="76656" x="4633913" y="4956175"/>
          <p14:tracePt t="76677" x="4732338" y="5018088"/>
          <p14:tracePt t="76698" x="4786313" y="5054600"/>
          <p14:tracePt t="76719" x="4894263" y="5081588"/>
          <p14:tracePt t="76720" x="4929188" y="5089525"/>
          <p14:tracePt t="76741" x="5018088" y="5099050"/>
          <p14:tracePt t="76763" x="5187950" y="5099050"/>
          <p14:tracePt t="76783" x="5303838" y="5089525"/>
          <p14:tracePt t="76806" x="5446713" y="5062538"/>
          <p14:tracePt t="76827" x="5572125" y="5054600"/>
          <p14:tracePt t="76848" x="5688013" y="5054600"/>
          <p14:tracePt t="76869" x="5776913" y="5045075"/>
          <p14:tracePt t="76891" x="5857875" y="5037138"/>
          <p14:tracePt t="76912" x="5929313" y="5037138"/>
          <p14:tracePt t="76933" x="6000750" y="5037138"/>
          <p14:tracePt t="76953" x="6054725" y="5027613"/>
          <p14:tracePt t="76975" x="6161088" y="5000625"/>
          <p14:tracePt t="76996" x="6251575" y="4956175"/>
          <p14:tracePt t="77016" x="6296025" y="4919663"/>
          <p14:tracePt t="77038" x="6357938" y="4857750"/>
          <p14:tracePt t="77059" x="6384925" y="4813300"/>
          <p14:tracePt t="77080" x="6394450" y="4803775"/>
          <p14:tracePt t="77101" x="6394450" y="4795838"/>
          <p14:tracePt t="77122" x="6394450" y="4786313"/>
          <p14:tracePt t="77175" x="6384925" y="4776788"/>
          <p14:tracePt t="77196" x="6340475" y="4776788"/>
          <p14:tracePt t="77217" x="6232525" y="4776788"/>
          <p14:tracePt t="77239" x="6134100" y="4768850"/>
          <p14:tracePt t="77265" x="6072188" y="4768850"/>
          <p14:tracePt t="77286" x="6062663" y="4768850"/>
          <p14:tracePt t="77411" x="6054725" y="4776788"/>
          <p14:tracePt t="77465" x="6045200" y="4776788"/>
          <p14:tracePt t="78037" x="6037263" y="4776788"/>
          <p14:tracePt t="78058" x="6027738" y="4776788"/>
          <p14:tracePt t="78249" x="5973763" y="4776788"/>
          <p14:tracePt t="78270" x="5732463" y="4732338"/>
          <p14:tracePt t="78291" x="5483225" y="4813300"/>
          <p14:tracePt t="78314" x="4956175" y="5170488"/>
          <p14:tracePt t="78354" x="3687763" y="5545138"/>
          <p14:tracePt t="78395" x="2509838" y="5894388"/>
          <p14:tracePt t="78454" x="1179513" y="6323013"/>
          <p14:tracePt t="78494" x="1062038" y="6296025"/>
          <p14:tracePt t="78517" x="1017588" y="6276975"/>
          <p14:tracePt t="78528" x="990600" y="6276975"/>
          <p14:tracePt t="78545" x="955675" y="6269038"/>
          <p14:tracePt t="78562" x="928688" y="6251575"/>
          <p14:tracePt t="78578" x="874713" y="6242050"/>
          <p14:tracePt t="78595" x="847725" y="6242050"/>
          <p14:tracePt t="78612" x="812800" y="6242050"/>
          <p14:tracePt t="78629" x="768350" y="6242050"/>
          <p14:tracePt t="78645" x="714375" y="6259513"/>
          <p14:tracePt t="78662" x="652463" y="6286500"/>
          <p14:tracePt t="78679" x="598488" y="6313488"/>
          <p14:tracePt t="78696" x="581025" y="6323013"/>
          <p14:tracePt t="78759" x="581025" y="6313488"/>
          <p14:tracePt t="78767" x="581025" y="6303963"/>
          <p14:tracePt t="78781" x="581025" y="6296025"/>
          <p14:tracePt t="78789" x="588963" y="6269038"/>
          <p14:tracePt t="78797" x="608013" y="6251575"/>
          <p14:tracePt t="78813" x="660400" y="6188075"/>
          <p14:tracePt t="78830" x="714375" y="6116638"/>
          <p14:tracePt t="78851" x="758825" y="6062663"/>
          <p14:tracePt t="78873" x="839788" y="5991225"/>
          <p14:tracePt t="78894" x="919163" y="5911850"/>
          <p14:tracePt t="78914" x="973138" y="5867400"/>
          <p14:tracePt t="78935" x="1062038" y="5786438"/>
          <p14:tracePt t="78956" x="1133475" y="5715000"/>
          <p14:tracePt t="78977" x="1196975" y="5661025"/>
          <p14:tracePt t="78997" x="1214438" y="5643563"/>
          <p14:tracePt t="79019" x="1241425" y="5616575"/>
          <p14:tracePt t="79040" x="1258888" y="5581650"/>
          <p14:tracePt t="79060" x="1268413" y="5545138"/>
          <p14:tracePt t="79081" x="1276350" y="5510213"/>
          <p14:tracePt t="79103" x="1276350" y="5483225"/>
          <p14:tracePt t="79124" x="1285875" y="5473700"/>
          <p14:tracePt t="79145" x="1285875" y="5456238"/>
          <p14:tracePt t="79166" x="1295400" y="5446713"/>
          <p14:tracePt t="79187" x="1312863" y="5429250"/>
          <p14:tracePt t="79209" x="1330325" y="5394325"/>
          <p14:tracePt t="79231" x="1347788" y="5357813"/>
          <p14:tracePt t="79253" x="1366838" y="5313363"/>
          <p14:tracePt t="79274" x="1374775" y="5268913"/>
          <p14:tracePt t="79295" x="1393825" y="5214938"/>
          <p14:tracePt t="79317" x="1419225" y="5170488"/>
          <p14:tracePt t="79338" x="1428750" y="5160963"/>
          <p14:tracePt t="79359" x="1428750" y="5153025"/>
          <p14:tracePt t="79401" x="1438275" y="5153025"/>
          <p14:tracePt t="79423" x="1455738" y="513397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6.5|1.4|11.7"/>
</p:tagLst>
</file>

<file path=ppt/tags/tag2.xml><?xml version="1.0" encoding="utf-8"?>
<p:tagLst xmlns:a="http://schemas.openxmlformats.org/drawingml/2006/main" xmlns:r="http://schemas.openxmlformats.org/officeDocument/2006/relationships" xmlns:p="http://schemas.openxmlformats.org/presentationml/2006/main">
  <p:tag name="TIMING" val="|70.1"/>
</p:tagLst>
</file>

<file path=ppt/tags/tag3.xml><?xml version="1.0" encoding="utf-8"?>
<p:tagLst xmlns:a="http://schemas.openxmlformats.org/drawingml/2006/main" xmlns:r="http://schemas.openxmlformats.org/officeDocument/2006/relationships" xmlns:p="http://schemas.openxmlformats.org/presentationml/2006/main">
  <p:tag name="TIMING" val="|30.1|12.4|9.6|39.5|11.6"/>
</p:tagLst>
</file>

<file path=ppt/tags/tag4.xml><?xml version="1.0" encoding="utf-8"?>
<p:tagLst xmlns:a="http://schemas.openxmlformats.org/drawingml/2006/main" xmlns:r="http://schemas.openxmlformats.org/officeDocument/2006/relationships" xmlns:p="http://schemas.openxmlformats.org/presentationml/2006/main">
  <p:tag name="TIMING" val="|20.4|3.5|45.6"/>
</p:tagLst>
</file>

<file path=ppt/tags/tag5.xml><?xml version="1.0" encoding="utf-8"?>
<p:tagLst xmlns:a="http://schemas.openxmlformats.org/drawingml/2006/main" xmlns:r="http://schemas.openxmlformats.org/officeDocument/2006/relationships" xmlns:p="http://schemas.openxmlformats.org/presentationml/2006/main">
  <p:tag name="TIMING" val="|1.7|24.1"/>
</p:tagLst>
</file>

<file path=ppt/tags/tag6.xml><?xml version="1.0" encoding="utf-8"?>
<p:tagLst xmlns:a="http://schemas.openxmlformats.org/drawingml/2006/main" xmlns:r="http://schemas.openxmlformats.org/officeDocument/2006/relationships" xmlns:p="http://schemas.openxmlformats.org/presentationml/2006/main">
  <p:tag name="TIMING" val="|17.6|164.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2">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Presentation (2)">
  <a:themeElements>
    <a:clrScheme name="Presentation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Presentation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79488" rtl="1" eaLnBrk="1" fontAlgn="base" latinLnBrk="0" hangingPunct="1">
          <a:lnSpc>
            <a:spcPct val="100000"/>
          </a:lnSpc>
          <a:spcBef>
            <a:spcPct val="0"/>
          </a:spcBef>
          <a:spcAft>
            <a:spcPct val="0"/>
          </a:spcAft>
          <a:buClrTx/>
          <a:buSzTx/>
          <a:buFontTx/>
          <a:buNone/>
          <a:tabLst/>
          <a:defRPr kumimoji="0" lang="en-US" sz="3000" b="1" i="0" u="none" strike="noStrike" cap="none" normalizeH="0" baseline="0" smtClean="0">
            <a:ln>
              <a:noFill/>
            </a:ln>
            <a:solidFill>
              <a:srgbClr val="000066"/>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79488" rtl="1" eaLnBrk="1" fontAlgn="base" latinLnBrk="0" hangingPunct="1">
          <a:lnSpc>
            <a:spcPct val="100000"/>
          </a:lnSpc>
          <a:spcBef>
            <a:spcPct val="0"/>
          </a:spcBef>
          <a:spcAft>
            <a:spcPct val="0"/>
          </a:spcAft>
          <a:buClrTx/>
          <a:buSzTx/>
          <a:buFontTx/>
          <a:buNone/>
          <a:tabLst/>
          <a:defRPr kumimoji="0" lang="en-US" sz="3000" b="1" i="0" u="none" strike="noStrike" cap="none" normalizeH="0" baseline="0" smtClean="0">
            <a:ln>
              <a:noFill/>
            </a:ln>
            <a:solidFill>
              <a:srgbClr val="000066"/>
            </a:solidFill>
            <a:effectLst/>
            <a:latin typeface="Verdana" pitchFamily="34" charset="0"/>
            <a:cs typeface="Arial" charset="0"/>
          </a:defRPr>
        </a:defPPr>
      </a:lstStyle>
    </a:lnDef>
  </a:objectDefaults>
  <a:extraClrSchemeLst>
    <a:extraClrScheme>
      <a:clrScheme name="Presentation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Custom 1">
      <a:majorFont>
        <a:latin typeface="Times New Roman"/>
        <a:ea typeface=""/>
        <a:cs typeface=""/>
      </a:majorFont>
      <a:minorFont>
        <a:latin typeface="Times New Roman"/>
        <a:ea typeface=""/>
        <a:cs typeface=""/>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9496</TotalTime>
  <Words>1042</Words>
  <Application>Microsoft Office PowerPoint</Application>
  <PresentationFormat>Widescreen</PresentationFormat>
  <Paragraphs>153</Paragraphs>
  <Slides>42</Slides>
  <Notes>5</Notes>
  <HiddenSlides>0</HiddenSlides>
  <MMClips>4</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42</vt:i4>
      </vt:variant>
    </vt:vector>
  </HeadingPairs>
  <TitlesOfParts>
    <vt:vector size="66" baseType="lpstr">
      <vt:lpstr>MS Reference Sans Serif</vt:lpstr>
      <vt:lpstr>Times New Roman</vt:lpstr>
      <vt:lpstr>Wingdings</vt:lpstr>
      <vt:lpstr>B Nazanin</vt:lpstr>
      <vt:lpstr>Calibri</vt:lpstr>
      <vt:lpstr>Wingdings 3</vt:lpstr>
      <vt:lpstr>Arial</vt:lpstr>
      <vt:lpstr>Verdana</vt:lpstr>
      <vt:lpstr>Book Antiqua</vt:lpstr>
      <vt:lpstr>Nunito Sans</vt:lpstr>
      <vt:lpstr>Wingdings 2</vt:lpstr>
      <vt:lpstr>Times</vt:lpstr>
      <vt:lpstr>Lucida Sans</vt:lpstr>
      <vt:lpstr>ＭＳ Ｐゴシック</vt:lpstr>
      <vt:lpstr>Arial Narrow</vt:lpstr>
      <vt:lpstr>IranNastaliq</vt:lpstr>
      <vt:lpstr>Adobe Arabic</vt:lpstr>
      <vt:lpstr>Calibri Light</vt:lpstr>
      <vt:lpstr>Apex</vt:lpstr>
      <vt:lpstr>Presentation (2)</vt:lpstr>
      <vt:lpstr>Parallax</vt:lpstr>
      <vt:lpstr>2_Custom Design</vt:lpstr>
      <vt:lpstr>Custom Design</vt:lpstr>
      <vt:lpstr>1_Custom Design</vt:lpstr>
      <vt:lpstr>Antimicrobial Resistance &amp; ASP</vt:lpstr>
      <vt:lpstr>Highlights</vt:lpstr>
      <vt:lpstr>WHD 2011 slogan </vt:lpstr>
      <vt:lpstr>PowerPoint Presentation</vt:lpstr>
      <vt:lpstr>PowerPoint Presentation</vt:lpstr>
      <vt:lpstr>PowerPoint Presentation</vt:lpstr>
      <vt:lpstr>PowerPoint Presentation</vt:lpstr>
      <vt:lpstr>PowerPoint Presentation</vt:lpstr>
      <vt:lpstr>Why is AMR a global concern </vt:lpstr>
      <vt:lpstr>Why is AMR a global concern </vt:lpstr>
      <vt:lpstr>Mortality</vt:lpstr>
      <vt:lpstr>Cost</vt:lpstr>
      <vt:lpstr>Mechanism of Resistance and Spread</vt:lpstr>
      <vt:lpstr>How Germs Become Resistant and Spread</vt:lpstr>
      <vt:lpstr>Geographic Spread Of ESBLs</vt:lpstr>
      <vt:lpstr>PowerPoint Presentation</vt:lpstr>
      <vt:lpstr>Cause of AMR and How to prevent AMR</vt:lpstr>
      <vt:lpstr>Antimicrobial Resistance (AMR)</vt:lpstr>
      <vt:lpstr>History</vt:lpstr>
      <vt:lpstr>PowerPoint Presentation</vt:lpstr>
      <vt:lpstr>PowerPoint Presentation</vt:lpstr>
      <vt:lpstr>History of new Abx</vt:lpstr>
      <vt:lpstr>New Abx Approvals</vt:lpstr>
      <vt:lpstr>How many Abx we need</vt:lpstr>
      <vt:lpstr>PowerPoint Presentation</vt:lpstr>
      <vt:lpstr>راه حل</vt:lpstr>
      <vt:lpstr>Key Prevention Strategies  </vt:lpstr>
      <vt:lpstr>AMR and Antimicrobial Consumption in Iran </vt:lpstr>
      <vt:lpstr>UTI- Kashan</vt:lpstr>
      <vt:lpstr>PowerPoint Presentation</vt:lpstr>
      <vt:lpstr>PowerPoint Presentation</vt:lpstr>
      <vt:lpstr>PowerPoint Presentation</vt:lpstr>
      <vt:lpstr>PowerPoint Presentation</vt:lpstr>
      <vt:lpstr>مصرف آنتی بیوتیک در ایران</vt:lpstr>
      <vt:lpstr>Antimicrobial Consumption in Iran</vt:lpstr>
      <vt:lpstr>Antimicrobial Consumption in European Countries</vt:lpstr>
      <vt:lpstr>PowerPoint Presentation</vt:lpstr>
      <vt:lpstr>PowerPoint Presentation</vt:lpstr>
      <vt:lpstr>Main Points</vt:lpstr>
      <vt:lpstr>Main Points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reporting drug administration errors</dc:title>
  <dc:creator>Mohammad</dc:creator>
  <cp:lastModifiedBy>Mohammad</cp:lastModifiedBy>
  <cp:revision>240</cp:revision>
  <dcterms:created xsi:type="dcterms:W3CDTF">2013-10-09T19:50:38Z</dcterms:created>
  <dcterms:modified xsi:type="dcterms:W3CDTF">2023-08-06T04:23:52Z</dcterms:modified>
</cp:coreProperties>
</file>